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aleway Medium"/>
      <p:regular r:id="rId24"/>
      <p:bold r:id="rId25"/>
      <p:italic r:id="rId26"/>
      <p:boldItalic r:id="rId27"/>
    </p:embeddedFont>
    <p:embeddedFont>
      <p:font typeface="Nanum Gothic"/>
      <p:regular r:id="rId28"/>
      <p:bold r:id="rId29"/>
    </p:embeddedFont>
    <p:embeddedFont>
      <p:font typeface="NanumGothic ExtraBold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aleway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Medium-italic.fntdata"/><Relationship Id="rId25" Type="http://schemas.openxmlformats.org/officeDocument/2006/relationships/font" Target="fonts/RalewayMedium-bold.fntdata"/><Relationship Id="rId28" Type="http://schemas.openxmlformats.org/officeDocument/2006/relationships/font" Target="fonts/NanumGothic-regular.fntdata"/><Relationship Id="rId27" Type="http://schemas.openxmlformats.org/officeDocument/2006/relationships/font" Target="fonts/Raleway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anumGothi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NanumGothic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261a87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1261a87d3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321b0f9cc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1321b0f9cc_5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>
            <p:ph idx="2" type="pic"/>
          </p:nvPr>
        </p:nvSpPr>
        <p:spPr>
          <a:xfrm>
            <a:off x="893474" y="3645176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/>
          <p:nvPr>
            <p:ph idx="3" type="pic"/>
          </p:nvPr>
        </p:nvSpPr>
        <p:spPr>
          <a:xfrm>
            <a:off x="7332375" y="387626"/>
            <a:ext cx="4241525" cy="4241527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>
            <p:ph idx="2" type="pic"/>
          </p:nvPr>
        </p:nvSpPr>
        <p:spPr>
          <a:xfrm>
            <a:off x="1160174" y="3702325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2"/>
          <p:cNvSpPr/>
          <p:nvPr>
            <p:ph idx="3" type="pic"/>
          </p:nvPr>
        </p:nvSpPr>
        <p:spPr>
          <a:xfrm>
            <a:off x="1160174" y="806726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>
            <p:ph idx="2" type="pic"/>
          </p:nvPr>
        </p:nvSpPr>
        <p:spPr>
          <a:xfrm>
            <a:off x="8244025" y="3846443"/>
            <a:ext cx="2431210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/>
          <p:nvPr>
            <p:ph idx="3" type="pic"/>
          </p:nvPr>
        </p:nvSpPr>
        <p:spPr>
          <a:xfrm>
            <a:off x="6379308" y="272496"/>
            <a:ext cx="2431210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5"/>
          <p:cNvSpPr/>
          <p:nvPr>
            <p:ph idx="4" type="pic"/>
          </p:nvPr>
        </p:nvSpPr>
        <p:spPr>
          <a:xfrm>
            <a:off x="8812213" y="959125"/>
            <a:ext cx="2431210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5"/>
          <p:cNvSpPr/>
          <p:nvPr>
            <p:ph idx="5" type="pic"/>
          </p:nvPr>
        </p:nvSpPr>
        <p:spPr>
          <a:xfrm>
            <a:off x="6513224" y="1414670"/>
            <a:ext cx="4028662" cy="402866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>
            <p:ph idx="2" type="pic"/>
          </p:nvPr>
        </p:nvSpPr>
        <p:spPr>
          <a:xfrm>
            <a:off x="3995313" y="1511576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6"/>
          <p:cNvSpPr/>
          <p:nvPr>
            <p:ph idx="3" type="pic"/>
          </p:nvPr>
        </p:nvSpPr>
        <p:spPr>
          <a:xfrm>
            <a:off x="607724" y="1127262"/>
            <a:ext cx="4603476" cy="4603476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>
            <p:ph idx="2" type="pic"/>
          </p:nvPr>
        </p:nvSpPr>
        <p:spPr>
          <a:xfrm>
            <a:off x="702974" y="1123951"/>
            <a:ext cx="4533900" cy="453390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>
            <p:ph idx="2" type="pic"/>
          </p:nvPr>
        </p:nvSpPr>
        <p:spPr>
          <a:xfrm>
            <a:off x="8600051" y="2213113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8"/>
          <p:cNvSpPr/>
          <p:nvPr>
            <p:ph idx="3" type="pic"/>
          </p:nvPr>
        </p:nvSpPr>
        <p:spPr>
          <a:xfrm>
            <a:off x="1160174" y="2213113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8"/>
          <p:cNvSpPr/>
          <p:nvPr>
            <p:ph idx="4" type="pic"/>
          </p:nvPr>
        </p:nvSpPr>
        <p:spPr>
          <a:xfrm>
            <a:off x="4002158" y="1335155"/>
            <a:ext cx="4187689" cy="418769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>
            <p:ph idx="2" type="pic"/>
          </p:nvPr>
        </p:nvSpPr>
        <p:spPr>
          <a:xfrm>
            <a:off x="6202652" y="2175011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9"/>
          <p:cNvSpPr/>
          <p:nvPr>
            <p:ph idx="3" type="pic"/>
          </p:nvPr>
        </p:nvSpPr>
        <p:spPr>
          <a:xfrm>
            <a:off x="4877241" y="3930923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9"/>
          <p:cNvSpPr/>
          <p:nvPr>
            <p:ph idx="4" type="pic"/>
          </p:nvPr>
        </p:nvSpPr>
        <p:spPr>
          <a:xfrm>
            <a:off x="4880113" y="419100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9"/>
          <p:cNvSpPr/>
          <p:nvPr>
            <p:ph idx="5" type="pic"/>
          </p:nvPr>
        </p:nvSpPr>
        <p:spPr>
          <a:xfrm>
            <a:off x="3554702" y="2175013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>
            <p:ph idx="2" type="pic"/>
          </p:nvPr>
        </p:nvSpPr>
        <p:spPr>
          <a:xfrm>
            <a:off x="5659285" y="959125"/>
            <a:ext cx="6079438" cy="486355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>
            <p:ph idx="2" type="pic"/>
          </p:nvPr>
        </p:nvSpPr>
        <p:spPr>
          <a:xfrm>
            <a:off x="6798974" y="1047281"/>
            <a:ext cx="4687238" cy="468724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>
            <p:ph idx="2" type="pic"/>
          </p:nvPr>
        </p:nvSpPr>
        <p:spPr>
          <a:xfrm>
            <a:off x="1103025" y="0"/>
            <a:ext cx="347952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>
            <p:ph idx="2" type="pic"/>
          </p:nvPr>
        </p:nvSpPr>
        <p:spPr>
          <a:xfrm>
            <a:off x="912525" y="3876781"/>
            <a:ext cx="1936476" cy="1936476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22"/>
          <p:cNvSpPr/>
          <p:nvPr>
            <p:ph idx="3" type="pic"/>
          </p:nvPr>
        </p:nvSpPr>
        <p:spPr>
          <a:xfrm>
            <a:off x="3626126" y="1072817"/>
            <a:ext cx="1936476" cy="1936476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"/>
          <p:cNvSpPr/>
          <p:nvPr>
            <p:ph idx="4" type="pic"/>
          </p:nvPr>
        </p:nvSpPr>
        <p:spPr>
          <a:xfrm>
            <a:off x="6339727" y="1072817"/>
            <a:ext cx="1936476" cy="1936476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2"/>
          <p:cNvSpPr/>
          <p:nvPr>
            <p:ph idx="5" type="pic"/>
          </p:nvPr>
        </p:nvSpPr>
        <p:spPr>
          <a:xfrm>
            <a:off x="6339727" y="3876781"/>
            <a:ext cx="1936476" cy="1936476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2"/>
          <p:cNvSpPr/>
          <p:nvPr>
            <p:ph idx="6" type="pic"/>
          </p:nvPr>
        </p:nvSpPr>
        <p:spPr>
          <a:xfrm>
            <a:off x="9053330" y="1072817"/>
            <a:ext cx="1936476" cy="1936476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2"/>
          <p:cNvSpPr/>
          <p:nvPr>
            <p:ph idx="7" type="pic"/>
          </p:nvPr>
        </p:nvSpPr>
        <p:spPr>
          <a:xfrm>
            <a:off x="9053330" y="3876781"/>
            <a:ext cx="1936476" cy="1936476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"/>
          <p:cNvSpPr/>
          <p:nvPr>
            <p:ph idx="8" type="pic"/>
          </p:nvPr>
        </p:nvSpPr>
        <p:spPr>
          <a:xfrm>
            <a:off x="912525" y="1072817"/>
            <a:ext cx="1936476" cy="1936476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2"/>
          <p:cNvSpPr/>
          <p:nvPr>
            <p:ph idx="9" type="pic"/>
          </p:nvPr>
        </p:nvSpPr>
        <p:spPr>
          <a:xfrm>
            <a:off x="3626124" y="3876781"/>
            <a:ext cx="1936476" cy="1936476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>
            <p:ph idx="2" type="pic"/>
          </p:nvPr>
        </p:nvSpPr>
        <p:spPr>
          <a:xfrm>
            <a:off x="9123073" y="3797574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3"/>
          <p:cNvSpPr/>
          <p:nvPr>
            <p:ph idx="3" type="pic"/>
          </p:nvPr>
        </p:nvSpPr>
        <p:spPr>
          <a:xfrm>
            <a:off x="2576940" y="3429001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/>
          <p:nvPr>
            <p:ph idx="4" type="pic"/>
          </p:nvPr>
        </p:nvSpPr>
        <p:spPr>
          <a:xfrm>
            <a:off x="351404" y="1165362"/>
            <a:ext cx="4451075" cy="4451076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/>
          <p:nvPr>
            <p:ph idx="2" type="pic"/>
          </p:nvPr>
        </p:nvSpPr>
        <p:spPr>
          <a:xfrm>
            <a:off x="2" y="0"/>
            <a:ext cx="3212873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>
            <p:ph idx="2" type="pic"/>
          </p:nvPr>
        </p:nvSpPr>
        <p:spPr>
          <a:xfrm>
            <a:off x="7844041" y="1916182"/>
            <a:ext cx="3025639" cy="3025639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5"/>
          <p:cNvSpPr/>
          <p:nvPr>
            <p:ph idx="3" type="pic"/>
          </p:nvPr>
        </p:nvSpPr>
        <p:spPr>
          <a:xfrm>
            <a:off x="1322320" y="1916182"/>
            <a:ext cx="3025639" cy="3025639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>
            <p:ph idx="2" type="pic"/>
          </p:nvPr>
        </p:nvSpPr>
        <p:spPr>
          <a:xfrm>
            <a:off x="2925832" y="1382782"/>
            <a:ext cx="4016238" cy="4016239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>
            <p:ph idx="2" type="pic"/>
          </p:nvPr>
        </p:nvSpPr>
        <p:spPr>
          <a:xfrm>
            <a:off x="8632961" y="392594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7"/>
          <p:cNvSpPr/>
          <p:nvPr>
            <p:ph idx="3" type="pic"/>
          </p:nvPr>
        </p:nvSpPr>
        <p:spPr>
          <a:xfrm>
            <a:off x="8632961" y="3794263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7"/>
          <p:cNvSpPr/>
          <p:nvPr>
            <p:ph idx="4" type="pic"/>
          </p:nvPr>
        </p:nvSpPr>
        <p:spPr>
          <a:xfrm>
            <a:off x="5619752" y="1449456"/>
            <a:ext cx="3806687" cy="3806688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>
            <p:ph idx="2" type="pic"/>
          </p:nvPr>
        </p:nvSpPr>
        <p:spPr>
          <a:xfrm>
            <a:off x="7876674" y="1411705"/>
            <a:ext cx="2213810" cy="3978442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>
            <p:ph idx="2" type="pic"/>
          </p:nvPr>
        </p:nvSpPr>
        <p:spPr>
          <a:xfrm>
            <a:off x="-617378" y="725536"/>
            <a:ext cx="5569608" cy="6110407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/>
          <p:nvPr>
            <p:ph idx="2" type="pic"/>
          </p:nvPr>
        </p:nvSpPr>
        <p:spPr>
          <a:xfrm>
            <a:off x="7122696" y="1203158"/>
            <a:ext cx="5069305" cy="4235116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>
            <p:ph idx="2" type="pic"/>
          </p:nvPr>
        </p:nvSpPr>
        <p:spPr>
          <a:xfrm>
            <a:off x="1122073" y="959125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4"/>
          <p:cNvSpPr/>
          <p:nvPr>
            <p:ph idx="3" type="pic"/>
          </p:nvPr>
        </p:nvSpPr>
        <p:spPr>
          <a:xfrm>
            <a:off x="2798474" y="2400301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4"/>
          <p:cNvSpPr/>
          <p:nvPr>
            <p:ph idx="4" type="pic"/>
          </p:nvPr>
        </p:nvSpPr>
        <p:spPr>
          <a:xfrm>
            <a:off x="722023" y="3429000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>
            <p:ph idx="2" type="pic"/>
          </p:nvPr>
        </p:nvSpPr>
        <p:spPr>
          <a:xfrm>
            <a:off x="8178782" y="0"/>
            <a:ext cx="4013218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6"/>
          <p:cNvSpPr/>
          <p:nvPr>
            <p:ph idx="3" type="pic"/>
          </p:nvPr>
        </p:nvSpPr>
        <p:spPr>
          <a:xfrm>
            <a:off x="3404556" y="2214124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6"/>
          <p:cNvSpPr/>
          <p:nvPr>
            <p:ph idx="4" type="pic"/>
          </p:nvPr>
        </p:nvSpPr>
        <p:spPr>
          <a:xfrm>
            <a:off x="6322723" y="2214124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6"/>
          <p:cNvSpPr/>
          <p:nvPr>
            <p:ph idx="5" type="pic"/>
          </p:nvPr>
        </p:nvSpPr>
        <p:spPr>
          <a:xfrm>
            <a:off x="486392" y="2214124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>
            <p:ph idx="2" type="pic"/>
          </p:nvPr>
        </p:nvSpPr>
        <p:spPr>
          <a:xfrm>
            <a:off x="8723306" y="0"/>
            <a:ext cx="3468694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>
            <p:ph idx="2" type="pic"/>
          </p:nvPr>
        </p:nvSpPr>
        <p:spPr>
          <a:xfrm>
            <a:off x="2594112" y="2178324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8"/>
          <p:cNvSpPr/>
          <p:nvPr>
            <p:ph idx="3" type="pic"/>
          </p:nvPr>
        </p:nvSpPr>
        <p:spPr>
          <a:xfrm>
            <a:off x="1979455" y="4391437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8"/>
          <p:cNvSpPr/>
          <p:nvPr>
            <p:ph idx="4" type="pic"/>
          </p:nvPr>
        </p:nvSpPr>
        <p:spPr>
          <a:xfrm>
            <a:off x="-170622" y="5169176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8"/>
          <p:cNvSpPr/>
          <p:nvPr>
            <p:ph idx="5" type="pic"/>
          </p:nvPr>
        </p:nvSpPr>
        <p:spPr>
          <a:xfrm>
            <a:off x="-983973" y="1435376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8"/>
          <p:cNvSpPr/>
          <p:nvPr>
            <p:ph idx="6" type="pic"/>
          </p:nvPr>
        </p:nvSpPr>
        <p:spPr>
          <a:xfrm>
            <a:off x="-361950" y="-793475"/>
            <a:ext cx="2431775" cy="2431775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>
            <p:ph idx="2" type="pic"/>
          </p:nvPr>
        </p:nvSpPr>
        <p:spPr>
          <a:xfrm>
            <a:off x="7357636" y="374789"/>
            <a:ext cx="4425812" cy="4425811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9"/>
          <p:cNvSpPr/>
          <p:nvPr>
            <p:ph idx="3" type="pic"/>
          </p:nvPr>
        </p:nvSpPr>
        <p:spPr>
          <a:xfrm>
            <a:off x="6629401" y="2165490"/>
            <a:ext cx="4425812" cy="4425811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>
            <p:ph idx="2" type="pic"/>
          </p:nvPr>
        </p:nvSpPr>
        <p:spPr>
          <a:xfrm>
            <a:off x="4526032" y="1859032"/>
            <a:ext cx="3139939" cy="3139939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</a:defRPr>
            </a:lvl1pPr>
            <a:lvl2pPr lvl="1">
              <a:buNone/>
              <a:defRPr sz="1300">
                <a:solidFill>
                  <a:schemeClr val="lt1"/>
                </a:solidFill>
              </a:defRPr>
            </a:lvl2pPr>
            <a:lvl3pPr lvl="2">
              <a:buNone/>
              <a:defRPr sz="1300">
                <a:solidFill>
                  <a:schemeClr val="lt1"/>
                </a:solidFill>
              </a:defRPr>
            </a:lvl3pPr>
            <a:lvl4pPr lvl="3">
              <a:buNone/>
              <a:defRPr sz="1300">
                <a:solidFill>
                  <a:schemeClr val="lt1"/>
                </a:solidFill>
              </a:defRPr>
            </a:lvl4pPr>
            <a:lvl5pPr lvl="4">
              <a:buNone/>
              <a:defRPr sz="1300">
                <a:solidFill>
                  <a:schemeClr val="lt1"/>
                </a:solidFill>
              </a:defRPr>
            </a:lvl5pPr>
            <a:lvl6pPr lvl="5">
              <a:buNone/>
              <a:defRPr sz="1300">
                <a:solidFill>
                  <a:schemeClr val="lt1"/>
                </a:solidFill>
              </a:defRPr>
            </a:lvl6pPr>
            <a:lvl7pPr lvl="6">
              <a:buNone/>
              <a:defRPr sz="1300">
                <a:solidFill>
                  <a:schemeClr val="lt1"/>
                </a:solidFill>
              </a:defRPr>
            </a:lvl7pPr>
            <a:lvl8pPr lvl="7">
              <a:buNone/>
              <a:defRPr sz="1300">
                <a:solidFill>
                  <a:schemeClr val="lt1"/>
                </a:solidFill>
              </a:defRPr>
            </a:lvl8pPr>
            <a:lvl9pPr lvl="8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D8D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3.png"/><Relationship Id="rId11" Type="http://schemas.openxmlformats.org/officeDocument/2006/relationships/image" Target="../media/image2.png"/><Relationship Id="rId10" Type="http://schemas.openxmlformats.org/officeDocument/2006/relationships/image" Target="../media/image10.png"/><Relationship Id="rId12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/>
        </p:nvSpPr>
        <p:spPr>
          <a:xfrm>
            <a:off x="1904316" y="2958664"/>
            <a:ext cx="69198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Raleway Medium"/>
              <a:buNone/>
            </a:pPr>
            <a:r>
              <a:rPr lang="en-US" sz="11500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최애의 옷장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6" name="Google Shape;146;p36"/>
          <p:cNvSpPr/>
          <p:nvPr/>
        </p:nvSpPr>
        <p:spPr>
          <a:xfrm>
            <a:off x="354288" y="296383"/>
            <a:ext cx="282443" cy="254738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" name="Google Shape;147;p36"/>
          <p:cNvGrpSpPr/>
          <p:nvPr/>
        </p:nvGrpSpPr>
        <p:grpSpPr>
          <a:xfrm>
            <a:off x="10395917" y="296383"/>
            <a:ext cx="1178540" cy="262987"/>
            <a:chOff x="9373028" y="1519318"/>
            <a:chExt cx="1963213" cy="438084"/>
          </a:xfrm>
        </p:grpSpPr>
        <p:sp>
          <p:nvSpPr>
            <p:cNvPr id="148" name="Google Shape;148;p36"/>
            <p:cNvSpPr/>
            <p:nvPr/>
          </p:nvSpPr>
          <p:spPr>
            <a:xfrm>
              <a:off x="10152483" y="1586764"/>
              <a:ext cx="433224" cy="370638"/>
            </a:xfrm>
            <a:custGeom>
              <a:rect b="b" l="l" r="r" t="t"/>
              <a:pathLst>
                <a:path extrusionOk="0" h="718" w="838">
                  <a:moveTo>
                    <a:pt x="798" y="190"/>
                  </a:moveTo>
                  <a:cubicBezTo>
                    <a:pt x="575" y="190"/>
                    <a:pt x="575" y="190"/>
                    <a:pt x="575" y="19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18"/>
                    <a:pt x="557" y="0"/>
                    <a:pt x="5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89"/>
                    <a:pt x="18" y="407"/>
                    <a:pt x="40" y="407"/>
                  </a:cubicBezTo>
                  <a:cubicBezTo>
                    <a:pt x="71" y="407"/>
                    <a:pt x="71" y="407"/>
                    <a:pt x="71" y="407"/>
                  </a:cubicBezTo>
                  <a:cubicBezTo>
                    <a:pt x="42" y="487"/>
                    <a:pt x="42" y="487"/>
                    <a:pt x="42" y="487"/>
                  </a:cubicBezTo>
                  <a:cubicBezTo>
                    <a:pt x="37" y="501"/>
                    <a:pt x="41" y="511"/>
                    <a:pt x="45" y="516"/>
                  </a:cubicBezTo>
                  <a:cubicBezTo>
                    <a:pt x="50" y="524"/>
                    <a:pt x="58" y="528"/>
                    <a:pt x="67" y="528"/>
                  </a:cubicBezTo>
                  <a:cubicBezTo>
                    <a:pt x="73" y="528"/>
                    <a:pt x="80" y="525"/>
                    <a:pt x="86" y="52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50" y="410"/>
                    <a:pt x="258" y="407"/>
                    <a:pt x="262" y="407"/>
                  </a:cubicBezTo>
                  <a:cubicBezTo>
                    <a:pt x="264" y="407"/>
                    <a:pt x="264" y="407"/>
                    <a:pt x="264" y="407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579"/>
                    <a:pt x="282" y="597"/>
                    <a:pt x="304" y="597"/>
                  </a:cubicBezTo>
                  <a:cubicBezTo>
                    <a:pt x="577" y="597"/>
                    <a:pt x="577" y="597"/>
                    <a:pt x="577" y="597"/>
                  </a:cubicBezTo>
                  <a:cubicBezTo>
                    <a:pt x="581" y="597"/>
                    <a:pt x="589" y="600"/>
                    <a:pt x="592" y="602"/>
                  </a:cubicBezTo>
                  <a:cubicBezTo>
                    <a:pt x="753" y="711"/>
                    <a:pt x="753" y="711"/>
                    <a:pt x="753" y="711"/>
                  </a:cubicBezTo>
                  <a:cubicBezTo>
                    <a:pt x="760" y="716"/>
                    <a:pt x="767" y="718"/>
                    <a:pt x="772" y="718"/>
                  </a:cubicBezTo>
                  <a:cubicBezTo>
                    <a:pt x="780" y="718"/>
                    <a:pt x="786" y="714"/>
                    <a:pt x="789" y="712"/>
                  </a:cubicBezTo>
                  <a:cubicBezTo>
                    <a:pt x="792" y="710"/>
                    <a:pt x="804" y="698"/>
                    <a:pt x="797" y="677"/>
                  </a:cubicBezTo>
                  <a:cubicBezTo>
                    <a:pt x="768" y="597"/>
                    <a:pt x="768" y="597"/>
                    <a:pt x="768" y="597"/>
                  </a:cubicBezTo>
                  <a:cubicBezTo>
                    <a:pt x="798" y="597"/>
                    <a:pt x="798" y="597"/>
                    <a:pt x="798" y="597"/>
                  </a:cubicBezTo>
                  <a:cubicBezTo>
                    <a:pt x="820" y="597"/>
                    <a:pt x="838" y="579"/>
                    <a:pt x="838" y="557"/>
                  </a:cubicBezTo>
                  <a:cubicBezTo>
                    <a:pt x="838" y="230"/>
                    <a:pt x="838" y="230"/>
                    <a:pt x="838" y="230"/>
                  </a:cubicBezTo>
                  <a:cubicBezTo>
                    <a:pt x="838" y="208"/>
                    <a:pt x="820" y="190"/>
                    <a:pt x="798" y="190"/>
                  </a:cubicBezTo>
                  <a:close/>
                  <a:moveTo>
                    <a:pt x="219" y="372"/>
                  </a:moveTo>
                  <a:cubicBezTo>
                    <a:pt x="107" y="449"/>
                    <a:pt x="107" y="449"/>
                    <a:pt x="107" y="449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7" y="395"/>
                    <a:pt x="125" y="383"/>
                    <a:pt x="119" y="374"/>
                  </a:cubicBezTo>
                  <a:cubicBezTo>
                    <a:pt x="112" y="364"/>
                    <a:pt x="101" y="359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27" y="48"/>
                    <a:pt x="527" y="48"/>
                    <a:pt x="527" y="48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7" y="359"/>
                    <a:pt x="287" y="359"/>
                  </a:cubicBezTo>
                  <a:cubicBezTo>
                    <a:pt x="262" y="359"/>
                    <a:pt x="262" y="359"/>
                    <a:pt x="262" y="359"/>
                  </a:cubicBezTo>
                  <a:cubicBezTo>
                    <a:pt x="249" y="359"/>
                    <a:pt x="231" y="365"/>
                    <a:pt x="219" y="372"/>
                  </a:cubicBezTo>
                  <a:close/>
                  <a:moveTo>
                    <a:pt x="790" y="549"/>
                  </a:moveTo>
                  <a:cubicBezTo>
                    <a:pt x="749" y="549"/>
                    <a:pt x="749" y="549"/>
                    <a:pt x="749" y="549"/>
                  </a:cubicBezTo>
                  <a:cubicBezTo>
                    <a:pt x="737" y="549"/>
                    <a:pt x="727" y="555"/>
                    <a:pt x="720" y="564"/>
                  </a:cubicBezTo>
                  <a:cubicBezTo>
                    <a:pt x="714" y="573"/>
                    <a:pt x="712" y="585"/>
                    <a:pt x="716" y="596"/>
                  </a:cubicBezTo>
                  <a:cubicBezTo>
                    <a:pt x="732" y="639"/>
                    <a:pt x="732" y="639"/>
                    <a:pt x="732" y="639"/>
                  </a:cubicBezTo>
                  <a:cubicBezTo>
                    <a:pt x="619" y="562"/>
                    <a:pt x="619" y="562"/>
                    <a:pt x="619" y="562"/>
                  </a:cubicBezTo>
                  <a:cubicBezTo>
                    <a:pt x="608" y="555"/>
                    <a:pt x="590" y="549"/>
                    <a:pt x="577" y="549"/>
                  </a:cubicBezTo>
                  <a:cubicBezTo>
                    <a:pt x="312" y="549"/>
                    <a:pt x="312" y="549"/>
                    <a:pt x="312" y="549"/>
                  </a:cubicBezTo>
                  <a:cubicBezTo>
                    <a:pt x="312" y="407"/>
                    <a:pt x="312" y="407"/>
                    <a:pt x="312" y="407"/>
                  </a:cubicBezTo>
                  <a:cubicBezTo>
                    <a:pt x="535" y="407"/>
                    <a:pt x="535" y="407"/>
                    <a:pt x="535" y="407"/>
                  </a:cubicBezTo>
                  <a:cubicBezTo>
                    <a:pt x="557" y="407"/>
                    <a:pt x="575" y="389"/>
                    <a:pt x="575" y="367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790" y="238"/>
                    <a:pt x="790" y="238"/>
                    <a:pt x="790" y="238"/>
                  </a:cubicBezTo>
                  <a:lnTo>
                    <a:pt x="790" y="549"/>
                  </a:lnTo>
                  <a:close/>
                  <a:moveTo>
                    <a:pt x="790" y="549"/>
                  </a:moveTo>
                  <a:cubicBezTo>
                    <a:pt x="790" y="549"/>
                    <a:pt x="790" y="549"/>
                    <a:pt x="790" y="5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" name="Google Shape;149;p36"/>
            <p:cNvGrpSpPr/>
            <p:nvPr/>
          </p:nvGrpSpPr>
          <p:grpSpPr>
            <a:xfrm>
              <a:off x="10955518" y="1519318"/>
              <a:ext cx="380723" cy="370638"/>
              <a:chOff x="5576888" y="5416550"/>
              <a:chExt cx="958850" cy="933450"/>
            </a:xfrm>
          </p:grpSpPr>
          <p:sp>
            <p:nvSpPr>
              <p:cNvPr id="150" name="Google Shape;150;p36"/>
              <p:cNvSpPr/>
              <p:nvPr/>
            </p:nvSpPr>
            <p:spPr>
              <a:xfrm>
                <a:off x="5576888" y="5416550"/>
                <a:ext cx="958850" cy="636588"/>
              </a:xfrm>
              <a:custGeom>
                <a:rect b="b" l="l" r="r" t="t"/>
                <a:pathLst>
                  <a:path extrusionOk="0" h="609" w="921">
                    <a:moveTo>
                      <a:pt x="740" y="246"/>
                    </a:moveTo>
                    <a:cubicBezTo>
                      <a:pt x="729" y="246"/>
                      <a:pt x="718" y="247"/>
                      <a:pt x="707" y="249"/>
                    </a:cubicBezTo>
                    <a:cubicBezTo>
                      <a:pt x="701" y="111"/>
                      <a:pt x="586" y="0"/>
                      <a:pt x="446" y="0"/>
                    </a:cubicBezTo>
                    <a:cubicBezTo>
                      <a:pt x="317" y="0"/>
                      <a:pt x="207" y="95"/>
                      <a:pt x="188" y="220"/>
                    </a:cubicBezTo>
                    <a:cubicBezTo>
                      <a:pt x="84" y="224"/>
                      <a:pt x="0" y="309"/>
                      <a:pt x="0" y="414"/>
                    </a:cubicBezTo>
                    <a:cubicBezTo>
                      <a:pt x="0" y="521"/>
                      <a:pt x="87" y="608"/>
                      <a:pt x="194" y="608"/>
                    </a:cubicBezTo>
                    <a:cubicBezTo>
                      <a:pt x="504" y="608"/>
                      <a:pt x="504" y="608"/>
                      <a:pt x="504" y="608"/>
                    </a:cubicBezTo>
                    <a:cubicBezTo>
                      <a:pt x="506" y="608"/>
                      <a:pt x="563" y="608"/>
                      <a:pt x="621" y="608"/>
                    </a:cubicBezTo>
                    <a:cubicBezTo>
                      <a:pt x="679" y="609"/>
                      <a:pt x="738" y="609"/>
                      <a:pt x="740" y="609"/>
                    </a:cubicBezTo>
                    <a:cubicBezTo>
                      <a:pt x="839" y="609"/>
                      <a:pt x="921" y="527"/>
                      <a:pt x="921" y="428"/>
                    </a:cubicBezTo>
                    <a:cubicBezTo>
                      <a:pt x="921" y="328"/>
                      <a:pt x="839" y="246"/>
                      <a:pt x="740" y="246"/>
                    </a:cubicBezTo>
                    <a:close/>
                    <a:moveTo>
                      <a:pt x="740" y="561"/>
                    </a:moveTo>
                    <a:cubicBezTo>
                      <a:pt x="738" y="561"/>
                      <a:pt x="679" y="561"/>
                      <a:pt x="621" y="560"/>
                    </a:cubicBezTo>
                    <a:cubicBezTo>
                      <a:pt x="563" y="560"/>
                      <a:pt x="506" y="560"/>
                      <a:pt x="504" y="560"/>
                    </a:cubicBezTo>
                    <a:cubicBezTo>
                      <a:pt x="194" y="560"/>
                      <a:pt x="194" y="560"/>
                      <a:pt x="194" y="560"/>
                    </a:cubicBezTo>
                    <a:cubicBezTo>
                      <a:pt x="114" y="560"/>
                      <a:pt x="48" y="495"/>
                      <a:pt x="48" y="414"/>
                    </a:cubicBezTo>
                    <a:cubicBezTo>
                      <a:pt x="48" y="334"/>
                      <a:pt x="114" y="268"/>
                      <a:pt x="194" y="268"/>
                    </a:cubicBezTo>
                    <a:cubicBezTo>
                      <a:pt x="198" y="268"/>
                      <a:pt x="202" y="268"/>
                      <a:pt x="207" y="269"/>
                    </a:cubicBezTo>
                    <a:cubicBezTo>
                      <a:pt x="231" y="271"/>
                      <a:pt x="231" y="271"/>
                      <a:pt x="231" y="271"/>
                    </a:cubicBezTo>
                    <a:cubicBezTo>
                      <a:pt x="233" y="247"/>
                      <a:pt x="233" y="247"/>
                      <a:pt x="233" y="247"/>
                    </a:cubicBezTo>
                    <a:cubicBezTo>
                      <a:pt x="241" y="135"/>
                      <a:pt x="334" y="48"/>
                      <a:pt x="446" y="48"/>
                    </a:cubicBezTo>
                    <a:cubicBezTo>
                      <a:pt x="564" y="48"/>
                      <a:pt x="659" y="144"/>
                      <a:pt x="659" y="262"/>
                    </a:cubicBezTo>
                    <a:cubicBezTo>
                      <a:pt x="659" y="267"/>
                      <a:pt x="659" y="273"/>
                      <a:pt x="659" y="279"/>
                    </a:cubicBezTo>
                    <a:cubicBezTo>
                      <a:pt x="655" y="318"/>
                      <a:pt x="655" y="318"/>
                      <a:pt x="655" y="318"/>
                    </a:cubicBezTo>
                    <a:cubicBezTo>
                      <a:pt x="691" y="304"/>
                      <a:pt x="691" y="304"/>
                      <a:pt x="691" y="304"/>
                    </a:cubicBezTo>
                    <a:cubicBezTo>
                      <a:pt x="707" y="298"/>
                      <a:pt x="723" y="294"/>
                      <a:pt x="740" y="294"/>
                    </a:cubicBezTo>
                    <a:cubicBezTo>
                      <a:pt x="813" y="294"/>
                      <a:pt x="873" y="354"/>
                      <a:pt x="873" y="428"/>
                    </a:cubicBezTo>
                    <a:cubicBezTo>
                      <a:pt x="873" y="501"/>
                      <a:pt x="813" y="561"/>
                      <a:pt x="740" y="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36"/>
              <p:cNvSpPr/>
              <p:nvPr/>
            </p:nvSpPr>
            <p:spPr>
              <a:xfrm>
                <a:off x="5849938" y="6229350"/>
                <a:ext cx="412750" cy="120650"/>
              </a:xfrm>
              <a:custGeom>
                <a:rect b="b" l="l" r="r" t="t"/>
                <a:pathLst>
                  <a:path extrusionOk="0" h="115" w="397">
                    <a:moveTo>
                      <a:pt x="354" y="10"/>
                    </a:moveTo>
                    <a:cubicBezTo>
                      <a:pt x="316" y="44"/>
                      <a:pt x="255" y="67"/>
                      <a:pt x="199" y="67"/>
                    </a:cubicBezTo>
                    <a:cubicBezTo>
                      <a:pt x="142" y="67"/>
                      <a:pt x="81" y="44"/>
                      <a:pt x="42" y="9"/>
                    </a:cubicBezTo>
                    <a:cubicBezTo>
                      <a:pt x="33" y="0"/>
                      <a:pt x="17" y="0"/>
                      <a:pt x="8" y="10"/>
                    </a:cubicBezTo>
                    <a:cubicBezTo>
                      <a:pt x="0" y="20"/>
                      <a:pt x="0" y="35"/>
                      <a:pt x="10" y="44"/>
                    </a:cubicBezTo>
                    <a:cubicBezTo>
                      <a:pt x="57" y="87"/>
                      <a:pt x="131" y="115"/>
                      <a:pt x="199" y="115"/>
                    </a:cubicBezTo>
                    <a:cubicBezTo>
                      <a:pt x="266" y="115"/>
                      <a:pt x="340" y="87"/>
                      <a:pt x="387" y="45"/>
                    </a:cubicBezTo>
                    <a:cubicBezTo>
                      <a:pt x="396" y="37"/>
                      <a:pt x="397" y="21"/>
                      <a:pt x="388" y="12"/>
                    </a:cubicBezTo>
                    <a:cubicBezTo>
                      <a:pt x="379" y="2"/>
                      <a:pt x="364" y="1"/>
                      <a:pt x="354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36"/>
              <p:cNvSpPr/>
              <p:nvPr/>
            </p:nvSpPr>
            <p:spPr>
              <a:xfrm>
                <a:off x="5913438" y="6142038"/>
                <a:ext cx="285750" cy="93663"/>
              </a:xfrm>
              <a:custGeom>
                <a:rect b="b" l="l" r="r" t="t"/>
                <a:pathLst>
                  <a:path extrusionOk="0" h="90" w="275">
                    <a:moveTo>
                      <a:pt x="264" y="46"/>
                    </a:moveTo>
                    <a:cubicBezTo>
                      <a:pt x="274" y="37"/>
                      <a:pt x="275" y="22"/>
                      <a:pt x="266" y="12"/>
                    </a:cubicBezTo>
                    <a:cubicBezTo>
                      <a:pt x="257" y="2"/>
                      <a:pt x="242" y="1"/>
                      <a:pt x="232" y="10"/>
                    </a:cubicBezTo>
                    <a:cubicBezTo>
                      <a:pt x="211" y="29"/>
                      <a:pt x="171" y="42"/>
                      <a:pt x="138" y="42"/>
                    </a:cubicBezTo>
                    <a:cubicBezTo>
                      <a:pt x="104" y="42"/>
                      <a:pt x="64" y="29"/>
                      <a:pt x="43" y="9"/>
                    </a:cubicBezTo>
                    <a:cubicBezTo>
                      <a:pt x="33" y="0"/>
                      <a:pt x="18" y="1"/>
                      <a:pt x="9" y="11"/>
                    </a:cubicBezTo>
                    <a:cubicBezTo>
                      <a:pt x="0" y="21"/>
                      <a:pt x="1" y="36"/>
                      <a:pt x="11" y="45"/>
                    </a:cubicBezTo>
                    <a:cubicBezTo>
                      <a:pt x="41" y="72"/>
                      <a:pt x="92" y="90"/>
                      <a:pt x="138" y="90"/>
                    </a:cubicBezTo>
                    <a:cubicBezTo>
                      <a:pt x="176" y="90"/>
                      <a:pt x="230" y="77"/>
                      <a:pt x="264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" name="Google Shape;153;p36"/>
            <p:cNvSpPr/>
            <p:nvPr/>
          </p:nvSpPr>
          <p:spPr>
            <a:xfrm>
              <a:off x="9373028" y="1586764"/>
              <a:ext cx="344123" cy="337178"/>
            </a:xfrm>
            <a:custGeom>
              <a:rect b="b" l="l" r="r" t="t"/>
              <a:pathLst>
                <a:path extrusionOk="0" h="839" w="857">
                  <a:moveTo>
                    <a:pt x="788" y="51"/>
                  </a:moveTo>
                  <a:cubicBezTo>
                    <a:pt x="755" y="18"/>
                    <a:pt x="711" y="0"/>
                    <a:pt x="665" y="0"/>
                  </a:cubicBezTo>
                  <a:cubicBezTo>
                    <a:pt x="618" y="0"/>
                    <a:pt x="574" y="18"/>
                    <a:pt x="541" y="51"/>
                  </a:cubicBezTo>
                  <a:cubicBezTo>
                    <a:pt x="435" y="157"/>
                    <a:pt x="435" y="157"/>
                    <a:pt x="435" y="157"/>
                  </a:cubicBezTo>
                  <a:cubicBezTo>
                    <a:pt x="373" y="219"/>
                    <a:pt x="368" y="317"/>
                    <a:pt x="420" y="386"/>
                  </a:cubicBezTo>
                  <a:cubicBezTo>
                    <a:pt x="386" y="419"/>
                    <a:pt x="386" y="419"/>
                    <a:pt x="386" y="419"/>
                  </a:cubicBezTo>
                  <a:cubicBezTo>
                    <a:pt x="356" y="396"/>
                    <a:pt x="319" y="384"/>
                    <a:pt x="281" y="384"/>
                  </a:cubicBezTo>
                  <a:cubicBezTo>
                    <a:pt x="234" y="384"/>
                    <a:pt x="190" y="402"/>
                    <a:pt x="157" y="435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8" y="574"/>
                    <a:pt x="0" y="618"/>
                    <a:pt x="0" y="664"/>
                  </a:cubicBezTo>
                  <a:cubicBezTo>
                    <a:pt x="0" y="711"/>
                    <a:pt x="18" y="755"/>
                    <a:pt x="51" y="788"/>
                  </a:cubicBezTo>
                  <a:cubicBezTo>
                    <a:pt x="84" y="821"/>
                    <a:pt x="128" y="839"/>
                    <a:pt x="175" y="839"/>
                  </a:cubicBezTo>
                  <a:cubicBezTo>
                    <a:pt x="222" y="839"/>
                    <a:pt x="265" y="821"/>
                    <a:pt x="298" y="788"/>
                  </a:cubicBezTo>
                  <a:cubicBezTo>
                    <a:pt x="404" y="682"/>
                    <a:pt x="404" y="682"/>
                    <a:pt x="404" y="682"/>
                  </a:cubicBezTo>
                  <a:cubicBezTo>
                    <a:pt x="437" y="649"/>
                    <a:pt x="455" y="605"/>
                    <a:pt x="455" y="559"/>
                  </a:cubicBezTo>
                  <a:cubicBezTo>
                    <a:pt x="455" y="520"/>
                    <a:pt x="443" y="483"/>
                    <a:pt x="420" y="453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84" y="443"/>
                    <a:pt x="520" y="455"/>
                    <a:pt x="559" y="455"/>
                  </a:cubicBezTo>
                  <a:cubicBezTo>
                    <a:pt x="606" y="455"/>
                    <a:pt x="650" y="437"/>
                    <a:pt x="683" y="404"/>
                  </a:cubicBezTo>
                  <a:cubicBezTo>
                    <a:pt x="788" y="298"/>
                    <a:pt x="788" y="298"/>
                    <a:pt x="788" y="298"/>
                  </a:cubicBezTo>
                  <a:cubicBezTo>
                    <a:pt x="857" y="230"/>
                    <a:pt x="857" y="119"/>
                    <a:pt x="788" y="51"/>
                  </a:cubicBezTo>
                  <a:close/>
                  <a:moveTo>
                    <a:pt x="370" y="648"/>
                  </a:moveTo>
                  <a:cubicBezTo>
                    <a:pt x="265" y="754"/>
                    <a:pt x="265" y="754"/>
                    <a:pt x="265" y="754"/>
                  </a:cubicBezTo>
                  <a:cubicBezTo>
                    <a:pt x="241" y="778"/>
                    <a:pt x="209" y="791"/>
                    <a:pt x="175" y="791"/>
                  </a:cubicBezTo>
                  <a:cubicBezTo>
                    <a:pt x="141" y="791"/>
                    <a:pt x="109" y="778"/>
                    <a:pt x="85" y="754"/>
                  </a:cubicBezTo>
                  <a:cubicBezTo>
                    <a:pt x="61" y="730"/>
                    <a:pt x="48" y="698"/>
                    <a:pt x="48" y="664"/>
                  </a:cubicBezTo>
                  <a:cubicBezTo>
                    <a:pt x="48" y="631"/>
                    <a:pt x="61" y="599"/>
                    <a:pt x="85" y="575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15" y="445"/>
                    <a:pt x="247" y="432"/>
                    <a:pt x="281" y="432"/>
                  </a:cubicBezTo>
                  <a:cubicBezTo>
                    <a:pt x="306" y="432"/>
                    <a:pt x="331" y="439"/>
                    <a:pt x="352" y="454"/>
                  </a:cubicBezTo>
                  <a:cubicBezTo>
                    <a:pt x="310" y="495"/>
                    <a:pt x="310" y="495"/>
                    <a:pt x="310" y="495"/>
                  </a:cubicBezTo>
                  <a:cubicBezTo>
                    <a:pt x="301" y="504"/>
                    <a:pt x="301" y="520"/>
                    <a:pt x="310" y="529"/>
                  </a:cubicBezTo>
                  <a:cubicBezTo>
                    <a:pt x="315" y="534"/>
                    <a:pt x="321" y="536"/>
                    <a:pt x="327" y="536"/>
                  </a:cubicBezTo>
                  <a:cubicBezTo>
                    <a:pt x="333" y="536"/>
                    <a:pt x="340" y="534"/>
                    <a:pt x="344" y="529"/>
                  </a:cubicBezTo>
                  <a:cubicBezTo>
                    <a:pt x="386" y="488"/>
                    <a:pt x="386" y="488"/>
                    <a:pt x="386" y="488"/>
                  </a:cubicBezTo>
                  <a:cubicBezTo>
                    <a:pt x="400" y="508"/>
                    <a:pt x="407" y="533"/>
                    <a:pt x="407" y="559"/>
                  </a:cubicBezTo>
                  <a:cubicBezTo>
                    <a:pt x="407" y="593"/>
                    <a:pt x="394" y="624"/>
                    <a:pt x="370" y="648"/>
                  </a:cubicBezTo>
                  <a:close/>
                  <a:moveTo>
                    <a:pt x="754" y="264"/>
                  </a:moveTo>
                  <a:cubicBezTo>
                    <a:pt x="649" y="370"/>
                    <a:pt x="649" y="370"/>
                    <a:pt x="649" y="370"/>
                  </a:cubicBezTo>
                  <a:cubicBezTo>
                    <a:pt x="625" y="394"/>
                    <a:pt x="593" y="407"/>
                    <a:pt x="559" y="407"/>
                  </a:cubicBezTo>
                  <a:cubicBezTo>
                    <a:pt x="533" y="407"/>
                    <a:pt x="509" y="400"/>
                    <a:pt x="488" y="385"/>
                  </a:cubicBezTo>
                  <a:cubicBezTo>
                    <a:pt x="529" y="344"/>
                    <a:pt x="529" y="344"/>
                    <a:pt x="529" y="344"/>
                  </a:cubicBezTo>
                  <a:cubicBezTo>
                    <a:pt x="539" y="335"/>
                    <a:pt x="539" y="319"/>
                    <a:pt x="529" y="310"/>
                  </a:cubicBezTo>
                  <a:cubicBezTo>
                    <a:pt x="520" y="301"/>
                    <a:pt x="505" y="301"/>
                    <a:pt x="495" y="310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21" y="302"/>
                    <a:pt x="426" y="234"/>
                    <a:pt x="469" y="191"/>
                  </a:cubicBezTo>
                  <a:cubicBezTo>
                    <a:pt x="575" y="85"/>
                    <a:pt x="575" y="85"/>
                    <a:pt x="575" y="85"/>
                  </a:cubicBezTo>
                  <a:cubicBezTo>
                    <a:pt x="599" y="61"/>
                    <a:pt x="631" y="48"/>
                    <a:pt x="665" y="48"/>
                  </a:cubicBezTo>
                  <a:cubicBezTo>
                    <a:pt x="699" y="48"/>
                    <a:pt x="731" y="61"/>
                    <a:pt x="754" y="85"/>
                  </a:cubicBezTo>
                  <a:cubicBezTo>
                    <a:pt x="804" y="134"/>
                    <a:pt x="804" y="215"/>
                    <a:pt x="754" y="2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36"/>
          <p:cNvSpPr txBox="1"/>
          <p:nvPr/>
        </p:nvSpPr>
        <p:spPr>
          <a:xfrm>
            <a:off x="354323" y="6245350"/>
            <a:ext cx="4450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Medium"/>
              <a:buNone/>
            </a:pPr>
            <a:r>
              <a:rPr b="1" lang="en-US" sz="16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YMPM(5조) - 권빛나리, 곽다은, 공지수, 신효원</a:t>
            </a:r>
            <a:endParaRPr b="1" sz="16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5" name="Google Shape;1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528" y="2902525"/>
            <a:ext cx="1512150" cy="15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/>
          <p:nvPr/>
        </p:nvSpPr>
        <p:spPr>
          <a:xfrm>
            <a:off x="0" y="425"/>
            <a:ext cx="12192000" cy="8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0" y="6011475"/>
            <a:ext cx="12192000" cy="8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250" y="5149550"/>
            <a:ext cx="329574" cy="3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674" y="5421601"/>
            <a:ext cx="329580" cy="3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0375" y="5568700"/>
            <a:ext cx="282300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27824">
            <a:off x="-222800" y="206375"/>
            <a:ext cx="62757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5"/>
          <p:cNvSpPr/>
          <p:nvPr/>
        </p:nvSpPr>
        <p:spPr>
          <a:xfrm>
            <a:off x="354288" y="296383"/>
            <a:ext cx="282443" cy="254738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7" name="Google Shape;487;p45"/>
          <p:cNvGrpSpPr/>
          <p:nvPr/>
        </p:nvGrpSpPr>
        <p:grpSpPr>
          <a:xfrm>
            <a:off x="10395917" y="296383"/>
            <a:ext cx="1178540" cy="262987"/>
            <a:chOff x="9373028" y="1519318"/>
            <a:chExt cx="1963213" cy="438084"/>
          </a:xfrm>
        </p:grpSpPr>
        <p:sp>
          <p:nvSpPr>
            <p:cNvPr id="488" name="Google Shape;488;p45"/>
            <p:cNvSpPr/>
            <p:nvPr/>
          </p:nvSpPr>
          <p:spPr>
            <a:xfrm>
              <a:off x="10152483" y="1586764"/>
              <a:ext cx="433224" cy="370638"/>
            </a:xfrm>
            <a:custGeom>
              <a:rect b="b" l="l" r="r" t="t"/>
              <a:pathLst>
                <a:path extrusionOk="0" h="718" w="838">
                  <a:moveTo>
                    <a:pt x="798" y="190"/>
                  </a:moveTo>
                  <a:cubicBezTo>
                    <a:pt x="575" y="190"/>
                    <a:pt x="575" y="190"/>
                    <a:pt x="575" y="19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18"/>
                    <a:pt x="557" y="0"/>
                    <a:pt x="5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89"/>
                    <a:pt x="18" y="407"/>
                    <a:pt x="40" y="407"/>
                  </a:cubicBezTo>
                  <a:cubicBezTo>
                    <a:pt x="71" y="407"/>
                    <a:pt x="71" y="407"/>
                    <a:pt x="71" y="407"/>
                  </a:cubicBezTo>
                  <a:cubicBezTo>
                    <a:pt x="42" y="487"/>
                    <a:pt x="42" y="487"/>
                    <a:pt x="42" y="487"/>
                  </a:cubicBezTo>
                  <a:cubicBezTo>
                    <a:pt x="37" y="501"/>
                    <a:pt x="41" y="511"/>
                    <a:pt x="45" y="516"/>
                  </a:cubicBezTo>
                  <a:cubicBezTo>
                    <a:pt x="50" y="524"/>
                    <a:pt x="58" y="528"/>
                    <a:pt x="67" y="528"/>
                  </a:cubicBezTo>
                  <a:cubicBezTo>
                    <a:pt x="73" y="528"/>
                    <a:pt x="80" y="525"/>
                    <a:pt x="86" y="52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50" y="410"/>
                    <a:pt x="258" y="407"/>
                    <a:pt x="262" y="407"/>
                  </a:cubicBezTo>
                  <a:cubicBezTo>
                    <a:pt x="264" y="407"/>
                    <a:pt x="264" y="407"/>
                    <a:pt x="264" y="407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579"/>
                    <a:pt x="282" y="597"/>
                    <a:pt x="304" y="597"/>
                  </a:cubicBezTo>
                  <a:cubicBezTo>
                    <a:pt x="577" y="597"/>
                    <a:pt x="577" y="597"/>
                    <a:pt x="577" y="597"/>
                  </a:cubicBezTo>
                  <a:cubicBezTo>
                    <a:pt x="581" y="597"/>
                    <a:pt x="589" y="600"/>
                    <a:pt x="592" y="602"/>
                  </a:cubicBezTo>
                  <a:cubicBezTo>
                    <a:pt x="753" y="711"/>
                    <a:pt x="753" y="711"/>
                    <a:pt x="753" y="711"/>
                  </a:cubicBezTo>
                  <a:cubicBezTo>
                    <a:pt x="760" y="716"/>
                    <a:pt x="767" y="718"/>
                    <a:pt x="772" y="718"/>
                  </a:cubicBezTo>
                  <a:cubicBezTo>
                    <a:pt x="780" y="718"/>
                    <a:pt x="786" y="714"/>
                    <a:pt x="789" y="712"/>
                  </a:cubicBezTo>
                  <a:cubicBezTo>
                    <a:pt x="792" y="710"/>
                    <a:pt x="804" y="698"/>
                    <a:pt x="797" y="677"/>
                  </a:cubicBezTo>
                  <a:cubicBezTo>
                    <a:pt x="768" y="597"/>
                    <a:pt x="768" y="597"/>
                    <a:pt x="768" y="597"/>
                  </a:cubicBezTo>
                  <a:cubicBezTo>
                    <a:pt x="798" y="597"/>
                    <a:pt x="798" y="597"/>
                    <a:pt x="798" y="597"/>
                  </a:cubicBezTo>
                  <a:cubicBezTo>
                    <a:pt x="820" y="597"/>
                    <a:pt x="838" y="579"/>
                    <a:pt x="838" y="557"/>
                  </a:cubicBezTo>
                  <a:cubicBezTo>
                    <a:pt x="838" y="230"/>
                    <a:pt x="838" y="230"/>
                    <a:pt x="838" y="230"/>
                  </a:cubicBezTo>
                  <a:cubicBezTo>
                    <a:pt x="838" y="208"/>
                    <a:pt x="820" y="190"/>
                    <a:pt x="798" y="190"/>
                  </a:cubicBezTo>
                  <a:close/>
                  <a:moveTo>
                    <a:pt x="219" y="372"/>
                  </a:moveTo>
                  <a:cubicBezTo>
                    <a:pt x="107" y="449"/>
                    <a:pt x="107" y="449"/>
                    <a:pt x="107" y="449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7" y="395"/>
                    <a:pt x="125" y="383"/>
                    <a:pt x="119" y="374"/>
                  </a:cubicBezTo>
                  <a:cubicBezTo>
                    <a:pt x="112" y="364"/>
                    <a:pt x="101" y="359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27" y="48"/>
                    <a:pt x="527" y="48"/>
                    <a:pt x="527" y="48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7" y="359"/>
                    <a:pt x="287" y="359"/>
                  </a:cubicBezTo>
                  <a:cubicBezTo>
                    <a:pt x="262" y="359"/>
                    <a:pt x="262" y="359"/>
                    <a:pt x="262" y="359"/>
                  </a:cubicBezTo>
                  <a:cubicBezTo>
                    <a:pt x="249" y="359"/>
                    <a:pt x="231" y="365"/>
                    <a:pt x="219" y="372"/>
                  </a:cubicBezTo>
                  <a:close/>
                  <a:moveTo>
                    <a:pt x="790" y="549"/>
                  </a:moveTo>
                  <a:cubicBezTo>
                    <a:pt x="749" y="549"/>
                    <a:pt x="749" y="549"/>
                    <a:pt x="749" y="549"/>
                  </a:cubicBezTo>
                  <a:cubicBezTo>
                    <a:pt x="737" y="549"/>
                    <a:pt x="727" y="555"/>
                    <a:pt x="720" y="564"/>
                  </a:cubicBezTo>
                  <a:cubicBezTo>
                    <a:pt x="714" y="573"/>
                    <a:pt x="712" y="585"/>
                    <a:pt x="716" y="596"/>
                  </a:cubicBezTo>
                  <a:cubicBezTo>
                    <a:pt x="732" y="639"/>
                    <a:pt x="732" y="639"/>
                    <a:pt x="732" y="639"/>
                  </a:cubicBezTo>
                  <a:cubicBezTo>
                    <a:pt x="619" y="562"/>
                    <a:pt x="619" y="562"/>
                    <a:pt x="619" y="562"/>
                  </a:cubicBezTo>
                  <a:cubicBezTo>
                    <a:pt x="608" y="555"/>
                    <a:pt x="590" y="549"/>
                    <a:pt x="577" y="549"/>
                  </a:cubicBezTo>
                  <a:cubicBezTo>
                    <a:pt x="312" y="549"/>
                    <a:pt x="312" y="549"/>
                    <a:pt x="312" y="549"/>
                  </a:cubicBezTo>
                  <a:cubicBezTo>
                    <a:pt x="312" y="407"/>
                    <a:pt x="312" y="407"/>
                    <a:pt x="312" y="407"/>
                  </a:cubicBezTo>
                  <a:cubicBezTo>
                    <a:pt x="535" y="407"/>
                    <a:pt x="535" y="407"/>
                    <a:pt x="535" y="407"/>
                  </a:cubicBezTo>
                  <a:cubicBezTo>
                    <a:pt x="557" y="407"/>
                    <a:pt x="575" y="389"/>
                    <a:pt x="575" y="367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790" y="238"/>
                    <a:pt x="790" y="238"/>
                    <a:pt x="790" y="238"/>
                  </a:cubicBezTo>
                  <a:lnTo>
                    <a:pt x="790" y="549"/>
                  </a:lnTo>
                  <a:close/>
                  <a:moveTo>
                    <a:pt x="790" y="549"/>
                  </a:moveTo>
                  <a:cubicBezTo>
                    <a:pt x="790" y="549"/>
                    <a:pt x="790" y="549"/>
                    <a:pt x="790" y="54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9" name="Google Shape;489;p45"/>
            <p:cNvGrpSpPr/>
            <p:nvPr/>
          </p:nvGrpSpPr>
          <p:grpSpPr>
            <a:xfrm>
              <a:off x="10955518" y="1519318"/>
              <a:ext cx="380723" cy="370638"/>
              <a:chOff x="5576888" y="5416550"/>
              <a:chExt cx="958850" cy="933450"/>
            </a:xfrm>
          </p:grpSpPr>
          <p:sp>
            <p:nvSpPr>
              <p:cNvPr id="490" name="Google Shape;490;p45"/>
              <p:cNvSpPr/>
              <p:nvPr/>
            </p:nvSpPr>
            <p:spPr>
              <a:xfrm>
                <a:off x="5576888" y="5416550"/>
                <a:ext cx="958850" cy="636588"/>
              </a:xfrm>
              <a:custGeom>
                <a:rect b="b" l="l" r="r" t="t"/>
                <a:pathLst>
                  <a:path extrusionOk="0" h="609" w="921">
                    <a:moveTo>
                      <a:pt x="740" y="246"/>
                    </a:moveTo>
                    <a:cubicBezTo>
                      <a:pt x="729" y="246"/>
                      <a:pt x="718" y="247"/>
                      <a:pt x="707" y="249"/>
                    </a:cubicBezTo>
                    <a:cubicBezTo>
                      <a:pt x="701" y="111"/>
                      <a:pt x="586" y="0"/>
                      <a:pt x="446" y="0"/>
                    </a:cubicBezTo>
                    <a:cubicBezTo>
                      <a:pt x="317" y="0"/>
                      <a:pt x="207" y="95"/>
                      <a:pt x="188" y="220"/>
                    </a:cubicBezTo>
                    <a:cubicBezTo>
                      <a:pt x="84" y="224"/>
                      <a:pt x="0" y="309"/>
                      <a:pt x="0" y="414"/>
                    </a:cubicBezTo>
                    <a:cubicBezTo>
                      <a:pt x="0" y="521"/>
                      <a:pt x="87" y="608"/>
                      <a:pt x="194" y="608"/>
                    </a:cubicBezTo>
                    <a:cubicBezTo>
                      <a:pt x="504" y="608"/>
                      <a:pt x="504" y="608"/>
                      <a:pt x="504" y="608"/>
                    </a:cubicBezTo>
                    <a:cubicBezTo>
                      <a:pt x="506" y="608"/>
                      <a:pt x="563" y="608"/>
                      <a:pt x="621" y="608"/>
                    </a:cubicBezTo>
                    <a:cubicBezTo>
                      <a:pt x="679" y="609"/>
                      <a:pt x="738" y="609"/>
                      <a:pt x="740" y="609"/>
                    </a:cubicBezTo>
                    <a:cubicBezTo>
                      <a:pt x="839" y="609"/>
                      <a:pt x="921" y="527"/>
                      <a:pt x="921" y="428"/>
                    </a:cubicBezTo>
                    <a:cubicBezTo>
                      <a:pt x="921" y="328"/>
                      <a:pt x="839" y="246"/>
                      <a:pt x="740" y="246"/>
                    </a:cubicBezTo>
                    <a:close/>
                    <a:moveTo>
                      <a:pt x="740" y="561"/>
                    </a:moveTo>
                    <a:cubicBezTo>
                      <a:pt x="738" y="561"/>
                      <a:pt x="679" y="561"/>
                      <a:pt x="621" y="560"/>
                    </a:cubicBezTo>
                    <a:cubicBezTo>
                      <a:pt x="563" y="560"/>
                      <a:pt x="506" y="560"/>
                      <a:pt x="504" y="560"/>
                    </a:cubicBezTo>
                    <a:cubicBezTo>
                      <a:pt x="194" y="560"/>
                      <a:pt x="194" y="560"/>
                      <a:pt x="194" y="560"/>
                    </a:cubicBezTo>
                    <a:cubicBezTo>
                      <a:pt x="114" y="560"/>
                      <a:pt x="48" y="495"/>
                      <a:pt x="48" y="414"/>
                    </a:cubicBezTo>
                    <a:cubicBezTo>
                      <a:pt x="48" y="334"/>
                      <a:pt x="114" y="268"/>
                      <a:pt x="194" y="268"/>
                    </a:cubicBezTo>
                    <a:cubicBezTo>
                      <a:pt x="198" y="268"/>
                      <a:pt x="202" y="268"/>
                      <a:pt x="207" y="269"/>
                    </a:cubicBezTo>
                    <a:cubicBezTo>
                      <a:pt x="231" y="271"/>
                      <a:pt x="231" y="271"/>
                      <a:pt x="231" y="271"/>
                    </a:cubicBezTo>
                    <a:cubicBezTo>
                      <a:pt x="233" y="247"/>
                      <a:pt x="233" y="247"/>
                      <a:pt x="233" y="247"/>
                    </a:cubicBezTo>
                    <a:cubicBezTo>
                      <a:pt x="241" y="135"/>
                      <a:pt x="334" y="48"/>
                      <a:pt x="446" y="48"/>
                    </a:cubicBezTo>
                    <a:cubicBezTo>
                      <a:pt x="564" y="48"/>
                      <a:pt x="659" y="144"/>
                      <a:pt x="659" y="262"/>
                    </a:cubicBezTo>
                    <a:cubicBezTo>
                      <a:pt x="659" y="267"/>
                      <a:pt x="659" y="273"/>
                      <a:pt x="659" y="279"/>
                    </a:cubicBezTo>
                    <a:cubicBezTo>
                      <a:pt x="655" y="318"/>
                      <a:pt x="655" y="318"/>
                      <a:pt x="655" y="318"/>
                    </a:cubicBezTo>
                    <a:cubicBezTo>
                      <a:pt x="691" y="304"/>
                      <a:pt x="691" y="304"/>
                      <a:pt x="691" y="304"/>
                    </a:cubicBezTo>
                    <a:cubicBezTo>
                      <a:pt x="707" y="298"/>
                      <a:pt x="723" y="294"/>
                      <a:pt x="740" y="294"/>
                    </a:cubicBezTo>
                    <a:cubicBezTo>
                      <a:pt x="813" y="294"/>
                      <a:pt x="873" y="354"/>
                      <a:pt x="873" y="428"/>
                    </a:cubicBezTo>
                    <a:cubicBezTo>
                      <a:pt x="873" y="501"/>
                      <a:pt x="813" y="561"/>
                      <a:pt x="740" y="5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5"/>
              <p:cNvSpPr/>
              <p:nvPr/>
            </p:nvSpPr>
            <p:spPr>
              <a:xfrm>
                <a:off x="5849938" y="6229350"/>
                <a:ext cx="412750" cy="120650"/>
              </a:xfrm>
              <a:custGeom>
                <a:rect b="b" l="l" r="r" t="t"/>
                <a:pathLst>
                  <a:path extrusionOk="0" h="115" w="397">
                    <a:moveTo>
                      <a:pt x="354" y="10"/>
                    </a:moveTo>
                    <a:cubicBezTo>
                      <a:pt x="316" y="44"/>
                      <a:pt x="255" y="67"/>
                      <a:pt x="199" y="67"/>
                    </a:cubicBezTo>
                    <a:cubicBezTo>
                      <a:pt x="142" y="67"/>
                      <a:pt x="81" y="44"/>
                      <a:pt x="42" y="9"/>
                    </a:cubicBezTo>
                    <a:cubicBezTo>
                      <a:pt x="33" y="0"/>
                      <a:pt x="17" y="0"/>
                      <a:pt x="8" y="10"/>
                    </a:cubicBezTo>
                    <a:cubicBezTo>
                      <a:pt x="0" y="20"/>
                      <a:pt x="0" y="35"/>
                      <a:pt x="10" y="44"/>
                    </a:cubicBezTo>
                    <a:cubicBezTo>
                      <a:pt x="57" y="87"/>
                      <a:pt x="131" y="115"/>
                      <a:pt x="199" y="115"/>
                    </a:cubicBezTo>
                    <a:cubicBezTo>
                      <a:pt x="266" y="115"/>
                      <a:pt x="340" y="87"/>
                      <a:pt x="387" y="45"/>
                    </a:cubicBezTo>
                    <a:cubicBezTo>
                      <a:pt x="396" y="37"/>
                      <a:pt x="397" y="21"/>
                      <a:pt x="388" y="12"/>
                    </a:cubicBezTo>
                    <a:cubicBezTo>
                      <a:pt x="379" y="2"/>
                      <a:pt x="364" y="1"/>
                      <a:pt x="354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5"/>
              <p:cNvSpPr/>
              <p:nvPr/>
            </p:nvSpPr>
            <p:spPr>
              <a:xfrm>
                <a:off x="5913438" y="6142038"/>
                <a:ext cx="285750" cy="93663"/>
              </a:xfrm>
              <a:custGeom>
                <a:rect b="b" l="l" r="r" t="t"/>
                <a:pathLst>
                  <a:path extrusionOk="0" h="90" w="275">
                    <a:moveTo>
                      <a:pt x="264" y="46"/>
                    </a:moveTo>
                    <a:cubicBezTo>
                      <a:pt x="274" y="37"/>
                      <a:pt x="275" y="22"/>
                      <a:pt x="266" y="12"/>
                    </a:cubicBezTo>
                    <a:cubicBezTo>
                      <a:pt x="257" y="2"/>
                      <a:pt x="242" y="1"/>
                      <a:pt x="232" y="10"/>
                    </a:cubicBezTo>
                    <a:cubicBezTo>
                      <a:pt x="211" y="29"/>
                      <a:pt x="171" y="42"/>
                      <a:pt x="138" y="42"/>
                    </a:cubicBezTo>
                    <a:cubicBezTo>
                      <a:pt x="104" y="42"/>
                      <a:pt x="64" y="29"/>
                      <a:pt x="43" y="9"/>
                    </a:cubicBezTo>
                    <a:cubicBezTo>
                      <a:pt x="33" y="0"/>
                      <a:pt x="18" y="1"/>
                      <a:pt x="9" y="11"/>
                    </a:cubicBezTo>
                    <a:cubicBezTo>
                      <a:pt x="0" y="21"/>
                      <a:pt x="1" y="36"/>
                      <a:pt x="11" y="45"/>
                    </a:cubicBezTo>
                    <a:cubicBezTo>
                      <a:pt x="41" y="72"/>
                      <a:pt x="92" y="90"/>
                      <a:pt x="138" y="90"/>
                    </a:cubicBezTo>
                    <a:cubicBezTo>
                      <a:pt x="176" y="90"/>
                      <a:pt x="230" y="77"/>
                      <a:pt x="264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3" name="Google Shape;493;p45"/>
            <p:cNvSpPr/>
            <p:nvPr/>
          </p:nvSpPr>
          <p:spPr>
            <a:xfrm>
              <a:off x="9373028" y="1586764"/>
              <a:ext cx="344123" cy="337178"/>
            </a:xfrm>
            <a:custGeom>
              <a:rect b="b" l="l" r="r" t="t"/>
              <a:pathLst>
                <a:path extrusionOk="0" h="839" w="857">
                  <a:moveTo>
                    <a:pt x="788" y="51"/>
                  </a:moveTo>
                  <a:cubicBezTo>
                    <a:pt x="755" y="18"/>
                    <a:pt x="711" y="0"/>
                    <a:pt x="665" y="0"/>
                  </a:cubicBezTo>
                  <a:cubicBezTo>
                    <a:pt x="618" y="0"/>
                    <a:pt x="574" y="18"/>
                    <a:pt x="541" y="51"/>
                  </a:cubicBezTo>
                  <a:cubicBezTo>
                    <a:pt x="435" y="157"/>
                    <a:pt x="435" y="157"/>
                    <a:pt x="435" y="157"/>
                  </a:cubicBezTo>
                  <a:cubicBezTo>
                    <a:pt x="373" y="219"/>
                    <a:pt x="368" y="317"/>
                    <a:pt x="420" y="386"/>
                  </a:cubicBezTo>
                  <a:cubicBezTo>
                    <a:pt x="386" y="419"/>
                    <a:pt x="386" y="419"/>
                    <a:pt x="386" y="419"/>
                  </a:cubicBezTo>
                  <a:cubicBezTo>
                    <a:pt x="356" y="396"/>
                    <a:pt x="319" y="384"/>
                    <a:pt x="281" y="384"/>
                  </a:cubicBezTo>
                  <a:cubicBezTo>
                    <a:pt x="234" y="384"/>
                    <a:pt x="190" y="402"/>
                    <a:pt x="157" y="435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8" y="574"/>
                    <a:pt x="0" y="618"/>
                    <a:pt x="0" y="664"/>
                  </a:cubicBezTo>
                  <a:cubicBezTo>
                    <a:pt x="0" y="711"/>
                    <a:pt x="18" y="755"/>
                    <a:pt x="51" y="788"/>
                  </a:cubicBezTo>
                  <a:cubicBezTo>
                    <a:pt x="84" y="821"/>
                    <a:pt x="128" y="839"/>
                    <a:pt x="175" y="839"/>
                  </a:cubicBezTo>
                  <a:cubicBezTo>
                    <a:pt x="222" y="839"/>
                    <a:pt x="265" y="821"/>
                    <a:pt x="298" y="788"/>
                  </a:cubicBezTo>
                  <a:cubicBezTo>
                    <a:pt x="404" y="682"/>
                    <a:pt x="404" y="682"/>
                    <a:pt x="404" y="682"/>
                  </a:cubicBezTo>
                  <a:cubicBezTo>
                    <a:pt x="437" y="649"/>
                    <a:pt x="455" y="605"/>
                    <a:pt x="455" y="559"/>
                  </a:cubicBezTo>
                  <a:cubicBezTo>
                    <a:pt x="455" y="520"/>
                    <a:pt x="443" y="483"/>
                    <a:pt x="420" y="453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84" y="443"/>
                    <a:pt x="520" y="455"/>
                    <a:pt x="559" y="455"/>
                  </a:cubicBezTo>
                  <a:cubicBezTo>
                    <a:pt x="606" y="455"/>
                    <a:pt x="650" y="437"/>
                    <a:pt x="683" y="404"/>
                  </a:cubicBezTo>
                  <a:cubicBezTo>
                    <a:pt x="788" y="298"/>
                    <a:pt x="788" y="298"/>
                    <a:pt x="788" y="298"/>
                  </a:cubicBezTo>
                  <a:cubicBezTo>
                    <a:pt x="857" y="230"/>
                    <a:pt x="857" y="119"/>
                    <a:pt x="788" y="51"/>
                  </a:cubicBezTo>
                  <a:close/>
                  <a:moveTo>
                    <a:pt x="370" y="648"/>
                  </a:moveTo>
                  <a:cubicBezTo>
                    <a:pt x="265" y="754"/>
                    <a:pt x="265" y="754"/>
                    <a:pt x="265" y="754"/>
                  </a:cubicBezTo>
                  <a:cubicBezTo>
                    <a:pt x="241" y="778"/>
                    <a:pt x="209" y="791"/>
                    <a:pt x="175" y="791"/>
                  </a:cubicBezTo>
                  <a:cubicBezTo>
                    <a:pt x="141" y="791"/>
                    <a:pt x="109" y="778"/>
                    <a:pt x="85" y="754"/>
                  </a:cubicBezTo>
                  <a:cubicBezTo>
                    <a:pt x="61" y="730"/>
                    <a:pt x="48" y="698"/>
                    <a:pt x="48" y="664"/>
                  </a:cubicBezTo>
                  <a:cubicBezTo>
                    <a:pt x="48" y="631"/>
                    <a:pt x="61" y="599"/>
                    <a:pt x="85" y="575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15" y="445"/>
                    <a:pt x="247" y="432"/>
                    <a:pt x="281" y="432"/>
                  </a:cubicBezTo>
                  <a:cubicBezTo>
                    <a:pt x="306" y="432"/>
                    <a:pt x="331" y="439"/>
                    <a:pt x="352" y="454"/>
                  </a:cubicBezTo>
                  <a:cubicBezTo>
                    <a:pt x="310" y="495"/>
                    <a:pt x="310" y="495"/>
                    <a:pt x="310" y="495"/>
                  </a:cubicBezTo>
                  <a:cubicBezTo>
                    <a:pt x="301" y="504"/>
                    <a:pt x="301" y="520"/>
                    <a:pt x="310" y="529"/>
                  </a:cubicBezTo>
                  <a:cubicBezTo>
                    <a:pt x="315" y="534"/>
                    <a:pt x="321" y="536"/>
                    <a:pt x="327" y="536"/>
                  </a:cubicBezTo>
                  <a:cubicBezTo>
                    <a:pt x="333" y="536"/>
                    <a:pt x="340" y="534"/>
                    <a:pt x="344" y="529"/>
                  </a:cubicBezTo>
                  <a:cubicBezTo>
                    <a:pt x="386" y="488"/>
                    <a:pt x="386" y="488"/>
                    <a:pt x="386" y="488"/>
                  </a:cubicBezTo>
                  <a:cubicBezTo>
                    <a:pt x="400" y="508"/>
                    <a:pt x="407" y="533"/>
                    <a:pt x="407" y="559"/>
                  </a:cubicBezTo>
                  <a:cubicBezTo>
                    <a:pt x="407" y="593"/>
                    <a:pt x="394" y="624"/>
                    <a:pt x="370" y="648"/>
                  </a:cubicBezTo>
                  <a:close/>
                  <a:moveTo>
                    <a:pt x="754" y="264"/>
                  </a:moveTo>
                  <a:cubicBezTo>
                    <a:pt x="649" y="370"/>
                    <a:pt x="649" y="370"/>
                    <a:pt x="649" y="370"/>
                  </a:cubicBezTo>
                  <a:cubicBezTo>
                    <a:pt x="625" y="394"/>
                    <a:pt x="593" y="407"/>
                    <a:pt x="559" y="407"/>
                  </a:cubicBezTo>
                  <a:cubicBezTo>
                    <a:pt x="533" y="407"/>
                    <a:pt x="509" y="400"/>
                    <a:pt x="488" y="385"/>
                  </a:cubicBezTo>
                  <a:cubicBezTo>
                    <a:pt x="529" y="344"/>
                    <a:pt x="529" y="344"/>
                    <a:pt x="529" y="344"/>
                  </a:cubicBezTo>
                  <a:cubicBezTo>
                    <a:pt x="539" y="335"/>
                    <a:pt x="539" y="319"/>
                    <a:pt x="529" y="310"/>
                  </a:cubicBezTo>
                  <a:cubicBezTo>
                    <a:pt x="520" y="301"/>
                    <a:pt x="505" y="301"/>
                    <a:pt x="495" y="310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21" y="302"/>
                    <a:pt x="426" y="234"/>
                    <a:pt x="469" y="191"/>
                  </a:cubicBezTo>
                  <a:cubicBezTo>
                    <a:pt x="575" y="85"/>
                    <a:pt x="575" y="85"/>
                    <a:pt x="575" y="85"/>
                  </a:cubicBezTo>
                  <a:cubicBezTo>
                    <a:pt x="599" y="61"/>
                    <a:pt x="631" y="48"/>
                    <a:pt x="665" y="48"/>
                  </a:cubicBezTo>
                  <a:cubicBezTo>
                    <a:pt x="699" y="48"/>
                    <a:pt x="731" y="61"/>
                    <a:pt x="754" y="85"/>
                  </a:cubicBezTo>
                  <a:cubicBezTo>
                    <a:pt x="804" y="134"/>
                    <a:pt x="804" y="215"/>
                    <a:pt x="754" y="2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4" name="Google Shape;494;p45"/>
          <p:cNvSpPr txBox="1"/>
          <p:nvPr/>
        </p:nvSpPr>
        <p:spPr>
          <a:xfrm>
            <a:off x="6264025" y="894200"/>
            <a:ext cx="3078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Medium"/>
              <a:buNone/>
            </a:pPr>
            <a:r>
              <a:rPr lang="en-US" sz="3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주요기능</a:t>
            </a:r>
            <a:r>
              <a:rPr lang="en-US" sz="35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: 검색</a:t>
            </a:r>
            <a:endParaRPr sz="3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6035175" y="5018438"/>
            <a:ext cx="1899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Medium"/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유명인의 스케줄별로 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Medium"/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정보 분류하여 제공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Medium"/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간단한 프로필 제공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Medium"/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96" name="Google Shape;496;p45"/>
          <p:cNvGrpSpPr/>
          <p:nvPr/>
        </p:nvGrpSpPr>
        <p:grpSpPr>
          <a:xfrm>
            <a:off x="1678015" y="2556926"/>
            <a:ext cx="2488174" cy="1609223"/>
            <a:chOff x="929851" y="3808020"/>
            <a:chExt cx="2488174" cy="1609223"/>
          </a:xfrm>
        </p:grpSpPr>
        <p:sp>
          <p:nvSpPr>
            <p:cNvPr id="497" name="Google Shape;497;p45"/>
            <p:cNvSpPr txBox="1"/>
            <p:nvPr/>
          </p:nvSpPr>
          <p:spPr>
            <a:xfrm rot="1607799">
              <a:off x="915406" y="4328125"/>
              <a:ext cx="2422889" cy="53958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rmAutofit fontScale="25000"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Raleway Medium"/>
                <a:buNone/>
              </a:pPr>
              <a:r>
                <a:rPr lang="en-US" sz="11500">
                  <a:solidFill>
                    <a:schemeClr val="accen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최애의 옷장</a:t>
              </a:r>
              <a:endParaRPr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pic>
          <p:nvPicPr>
            <p:cNvPr id="498" name="Google Shape;498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742040">
              <a:off x="2796769" y="4779651"/>
              <a:ext cx="529461" cy="53983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99" name="Google Shape;499;p45"/>
          <p:cNvGrpSpPr/>
          <p:nvPr/>
        </p:nvGrpSpPr>
        <p:grpSpPr>
          <a:xfrm>
            <a:off x="6035169" y="956487"/>
            <a:ext cx="5080056" cy="2068613"/>
            <a:chOff x="6061219" y="1055837"/>
            <a:chExt cx="5080056" cy="2068613"/>
          </a:xfrm>
        </p:grpSpPr>
        <p:sp>
          <p:nvSpPr>
            <p:cNvPr id="500" name="Google Shape;500;p45"/>
            <p:cNvSpPr txBox="1"/>
            <p:nvPr/>
          </p:nvSpPr>
          <p:spPr>
            <a:xfrm>
              <a:off x="6870175" y="1862350"/>
              <a:ext cx="42711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lang="en-US" sz="11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&lt;유명인 이름 + 원하는 항목&gt;으로 검색 (다중 검색 가능)</a:t>
              </a:r>
              <a:endPara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lang="en-US" sz="11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예시) 홍길동 + 210318 (날짜 검색)</a:t>
              </a:r>
              <a:endPara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1" lang="en-US" sz="11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    홍길동 + 모자 (아이템 검색)</a:t>
              </a:r>
              <a:endPara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t/>
              </a:r>
              <a:endParaRPr b="1"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grpSp>
          <p:nvGrpSpPr>
            <p:cNvPr id="501" name="Google Shape;501;p45"/>
            <p:cNvGrpSpPr/>
            <p:nvPr/>
          </p:nvGrpSpPr>
          <p:grpSpPr>
            <a:xfrm>
              <a:off x="6061219" y="1055837"/>
              <a:ext cx="277798" cy="368139"/>
              <a:chOff x="7607553" y="-529461"/>
              <a:chExt cx="460235" cy="569346"/>
            </a:xfrm>
          </p:grpSpPr>
          <p:sp>
            <p:nvSpPr>
              <p:cNvPr id="502" name="Google Shape;502;p45"/>
              <p:cNvSpPr/>
              <p:nvPr/>
            </p:nvSpPr>
            <p:spPr>
              <a:xfrm>
                <a:off x="7644474" y="-529461"/>
                <a:ext cx="423314" cy="390959"/>
              </a:xfrm>
              <a:custGeom>
                <a:rect b="b" l="l" r="r" t="t"/>
                <a:pathLst>
                  <a:path extrusionOk="0" h="1078507" w="1078506">
                    <a:moveTo>
                      <a:pt x="538158" y="1"/>
                    </a:moveTo>
                    <a:cubicBezTo>
                      <a:pt x="574207" y="-72"/>
                      <a:pt x="610283" y="13607"/>
                      <a:pt x="637844" y="41056"/>
                    </a:cubicBezTo>
                    <a:lnTo>
                      <a:pt x="1037048" y="438641"/>
                    </a:lnTo>
                    <a:cubicBezTo>
                      <a:pt x="1092168" y="493538"/>
                      <a:pt x="1092349" y="582725"/>
                      <a:pt x="1037452" y="637845"/>
                    </a:cubicBezTo>
                    <a:lnTo>
                      <a:pt x="639866" y="1037049"/>
                    </a:lnTo>
                    <a:cubicBezTo>
                      <a:pt x="584969" y="1092169"/>
                      <a:pt x="495783" y="1092350"/>
                      <a:pt x="440663" y="1037453"/>
                    </a:cubicBezTo>
                    <a:lnTo>
                      <a:pt x="41460" y="639867"/>
                    </a:lnTo>
                    <a:cubicBezTo>
                      <a:pt x="-13661" y="584970"/>
                      <a:pt x="-13842" y="495784"/>
                      <a:pt x="41055" y="440664"/>
                    </a:cubicBezTo>
                    <a:lnTo>
                      <a:pt x="438640" y="41460"/>
                    </a:lnTo>
                    <a:cubicBezTo>
                      <a:pt x="466089" y="13900"/>
                      <a:pt x="502110" y="75"/>
                      <a:pt x="538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45"/>
              <p:cNvSpPr/>
              <p:nvPr/>
            </p:nvSpPr>
            <p:spPr>
              <a:xfrm>
                <a:off x="7607553" y="-351074"/>
                <a:ext cx="423314" cy="390959"/>
              </a:xfrm>
              <a:custGeom>
                <a:rect b="b" l="l" r="r" t="t"/>
                <a:pathLst>
                  <a:path extrusionOk="0" h="1078507" w="1078506">
                    <a:moveTo>
                      <a:pt x="538158" y="1"/>
                    </a:moveTo>
                    <a:cubicBezTo>
                      <a:pt x="574207" y="-72"/>
                      <a:pt x="610283" y="13607"/>
                      <a:pt x="637844" y="41056"/>
                    </a:cubicBezTo>
                    <a:lnTo>
                      <a:pt x="1037048" y="438641"/>
                    </a:lnTo>
                    <a:cubicBezTo>
                      <a:pt x="1092168" y="493538"/>
                      <a:pt x="1092349" y="582725"/>
                      <a:pt x="1037452" y="637845"/>
                    </a:cubicBezTo>
                    <a:lnTo>
                      <a:pt x="639866" y="1037049"/>
                    </a:lnTo>
                    <a:cubicBezTo>
                      <a:pt x="584969" y="1092169"/>
                      <a:pt x="495783" y="1092350"/>
                      <a:pt x="440663" y="1037453"/>
                    </a:cubicBezTo>
                    <a:lnTo>
                      <a:pt x="41460" y="639867"/>
                    </a:lnTo>
                    <a:cubicBezTo>
                      <a:pt x="-13661" y="584970"/>
                      <a:pt x="-13842" y="495784"/>
                      <a:pt x="41055" y="440664"/>
                    </a:cubicBezTo>
                    <a:lnTo>
                      <a:pt x="438640" y="41460"/>
                    </a:lnTo>
                    <a:cubicBezTo>
                      <a:pt x="466089" y="13900"/>
                      <a:pt x="502110" y="75"/>
                      <a:pt x="5381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4" name="Google Shape;504;p45"/>
          <p:cNvSpPr txBox="1"/>
          <p:nvPr/>
        </p:nvSpPr>
        <p:spPr>
          <a:xfrm>
            <a:off x="6340225" y="3315125"/>
            <a:ext cx="1364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Medium"/>
              <a:buNone/>
            </a:pPr>
            <a:r>
              <a:rPr lang="en-US" sz="24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부가기능</a:t>
            </a:r>
            <a:endParaRPr sz="24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05" name="Google Shape;505;p45"/>
          <p:cNvSpPr txBox="1"/>
          <p:nvPr/>
        </p:nvSpPr>
        <p:spPr>
          <a:xfrm>
            <a:off x="6264025" y="4620450"/>
            <a:ext cx="14862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Medium"/>
              <a:buNone/>
            </a:pPr>
            <a:r>
              <a:rPr lang="en-US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인물별 모아보기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06" name="Google Shape;506;p45"/>
          <p:cNvSpPr txBox="1"/>
          <p:nvPr/>
        </p:nvSpPr>
        <p:spPr>
          <a:xfrm>
            <a:off x="7879350" y="4957925"/>
            <a:ext cx="1899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서로간의 소통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-정보의 오류에 대한 수정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-추가정보 요청</a:t>
            </a:r>
            <a:endParaRPr sz="1200"/>
          </a:p>
        </p:txBody>
      </p:sp>
      <p:sp>
        <p:nvSpPr>
          <p:cNvPr id="507" name="Google Shape;507;p45"/>
          <p:cNvSpPr txBox="1"/>
          <p:nvPr/>
        </p:nvSpPr>
        <p:spPr>
          <a:xfrm>
            <a:off x="8477250" y="4624450"/>
            <a:ext cx="7041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Medium"/>
              <a:buNone/>
            </a:pPr>
            <a:r>
              <a:rPr lang="en-US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댓글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9733525" y="4943300"/>
            <a:ext cx="19890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Medium"/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그 주의 핫플레이스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Medium"/>
              <a:buNone/>
            </a:pPr>
            <a:r>
              <a:rPr lang="en-US"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: 유명인이 먹었던 음식이나 음료, 방문한 장소정보 제공</a:t>
            </a:r>
            <a:endParaRPr sz="12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09" name="Google Shape;509;p45"/>
          <p:cNvSpPr txBox="1"/>
          <p:nvPr/>
        </p:nvSpPr>
        <p:spPr>
          <a:xfrm>
            <a:off x="10510975" y="4624450"/>
            <a:ext cx="4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0"/>
              <a:buFont typeface="Raleway Medium"/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+</a:t>
            </a:r>
            <a:r>
              <a:rPr b="1" lang="en-US" sz="1950">
                <a:solidFill>
                  <a:srgbClr val="202020"/>
                </a:solidFill>
                <a:latin typeface="Malgun Gothic"/>
                <a:ea typeface="Malgun Gothic"/>
                <a:cs typeface="Malgun Gothic"/>
                <a:sym typeface="Malgun Gothic"/>
              </a:rPr>
              <a:t>α</a:t>
            </a:r>
            <a:r>
              <a:rPr b="1" lang="en-US" sz="2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354288" y="296383"/>
            <a:ext cx="282300" cy="254700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1" name="Google Shape;511;p45"/>
          <p:cNvGrpSpPr/>
          <p:nvPr/>
        </p:nvGrpSpPr>
        <p:grpSpPr>
          <a:xfrm rot="-59217">
            <a:off x="8657532" y="4271481"/>
            <a:ext cx="343542" cy="276411"/>
            <a:chOff x="3221038" y="1938338"/>
            <a:chExt cx="563562" cy="382588"/>
          </a:xfrm>
        </p:grpSpPr>
        <p:sp>
          <p:nvSpPr>
            <p:cNvPr id="512" name="Google Shape;512;p45"/>
            <p:cNvSpPr/>
            <p:nvPr/>
          </p:nvSpPr>
          <p:spPr>
            <a:xfrm>
              <a:off x="3221038" y="2011363"/>
              <a:ext cx="306387" cy="263525"/>
            </a:xfrm>
            <a:custGeom>
              <a:rect b="b" l="l" r="r" t="t"/>
              <a:pathLst>
                <a:path extrusionOk="0" h="99" w="114">
                  <a:moveTo>
                    <a:pt x="0" y="43"/>
                  </a:moveTo>
                  <a:cubicBezTo>
                    <a:pt x="0" y="19"/>
                    <a:pt x="25" y="0"/>
                    <a:pt x="57" y="0"/>
                  </a:cubicBezTo>
                  <a:cubicBezTo>
                    <a:pt x="88" y="0"/>
                    <a:pt x="114" y="19"/>
                    <a:pt x="114" y="43"/>
                  </a:cubicBezTo>
                  <a:cubicBezTo>
                    <a:pt x="114" y="66"/>
                    <a:pt x="88" y="86"/>
                    <a:pt x="57" y="86"/>
                  </a:cubicBezTo>
                  <a:cubicBezTo>
                    <a:pt x="49" y="86"/>
                    <a:pt x="41" y="84"/>
                    <a:pt x="33" y="82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6" y="66"/>
                    <a:pt x="0" y="55"/>
                    <a:pt x="0" y="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3398838" y="1938338"/>
              <a:ext cx="385762" cy="382588"/>
            </a:xfrm>
            <a:custGeom>
              <a:rect b="b" l="l" r="r" t="t"/>
              <a:pathLst>
                <a:path extrusionOk="0" h="143" w="144">
                  <a:moveTo>
                    <a:pt x="63" y="113"/>
                  </a:moveTo>
                  <a:cubicBezTo>
                    <a:pt x="74" y="113"/>
                    <a:pt x="84" y="111"/>
                    <a:pt x="93" y="108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24" y="90"/>
                    <a:pt x="132" y="76"/>
                    <a:pt x="132" y="62"/>
                  </a:cubicBezTo>
                  <a:cubicBezTo>
                    <a:pt x="132" y="35"/>
                    <a:pt x="101" y="12"/>
                    <a:pt x="63" y="12"/>
                  </a:cubicBezTo>
                  <a:cubicBezTo>
                    <a:pt x="45" y="12"/>
                    <a:pt x="28" y="17"/>
                    <a:pt x="16" y="26"/>
                  </a:cubicBezTo>
                  <a:cubicBezTo>
                    <a:pt x="11" y="24"/>
                    <a:pt x="6" y="23"/>
                    <a:pt x="0" y="22"/>
                  </a:cubicBezTo>
                  <a:cubicBezTo>
                    <a:pt x="15" y="9"/>
                    <a:pt x="38" y="0"/>
                    <a:pt x="63" y="0"/>
                  </a:cubicBezTo>
                  <a:cubicBezTo>
                    <a:pt x="108" y="0"/>
                    <a:pt x="144" y="28"/>
                    <a:pt x="144" y="62"/>
                  </a:cubicBezTo>
                  <a:cubicBezTo>
                    <a:pt x="144" y="79"/>
                    <a:pt x="136" y="95"/>
                    <a:pt x="121" y="106"/>
                  </a:cubicBezTo>
                  <a:cubicBezTo>
                    <a:pt x="137" y="143"/>
                    <a:pt x="137" y="143"/>
                    <a:pt x="137" y="143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84" y="123"/>
                    <a:pt x="74" y="125"/>
                    <a:pt x="63" y="125"/>
                  </a:cubicBezTo>
                  <a:cubicBezTo>
                    <a:pt x="45" y="125"/>
                    <a:pt x="29" y="121"/>
                    <a:pt x="16" y="114"/>
                  </a:cubicBezTo>
                  <a:cubicBezTo>
                    <a:pt x="21" y="112"/>
                    <a:pt x="26" y="109"/>
                    <a:pt x="30" y="107"/>
                  </a:cubicBezTo>
                  <a:cubicBezTo>
                    <a:pt x="40" y="111"/>
                    <a:pt x="51" y="113"/>
                    <a:pt x="63" y="1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45"/>
          <p:cNvSpPr/>
          <p:nvPr/>
        </p:nvSpPr>
        <p:spPr>
          <a:xfrm>
            <a:off x="6804431" y="4221099"/>
            <a:ext cx="343232" cy="329540"/>
          </a:xfrm>
          <a:custGeom>
            <a:rect b="b" l="l" r="r" t="t"/>
            <a:pathLst>
              <a:path extrusionOk="0" h="150" w="156">
                <a:moveTo>
                  <a:pt x="156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22"/>
                  <a:pt x="46" y="103"/>
                  <a:pt x="58" y="100"/>
                </a:cubicBezTo>
                <a:cubicBezTo>
                  <a:pt x="59" y="99"/>
                  <a:pt x="59" y="97"/>
                  <a:pt x="59" y="95"/>
                </a:cubicBezTo>
                <a:cubicBezTo>
                  <a:pt x="56" y="92"/>
                  <a:pt x="50" y="83"/>
                  <a:pt x="47" y="72"/>
                </a:cubicBezTo>
                <a:cubicBezTo>
                  <a:pt x="44" y="70"/>
                  <a:pt x="42" y="68"/>
                  <a:pt x="41" y="64"/>
                </a:cubicBezTo>
                <a:cubicBezTo>
                  <a:pt x="39" y="58"/>
                  <a:pt x="39" y="51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39"/>
                  <a:pt x="40" y="22"/>
                  <a:pt x="50" y="10"/>
                </a:cubicBezTo>
                <a:cubicBezTo>
                  <a:pt x="56" y="3"/>
                  <a:pt x="66" y="0"/>
                  <a:pt x="78" y="0"/>
                </a:cubicBezTo>
                <a:cubicBezTo>
                  <a:pt x="90" y="0"/>
                  <a:pt x="100" y="3"/>
                  <a:pt x="106" y="10"/>
                </a:cubicBezTo>
                <a:cubicBezTo>
                  <a:pt x="116" y="22"/>
                  <a:pt x="114" y="39"/>
                  <a:pt x="114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17" y="51"/>
                  <a:pt x="117" y="58"/>
                  <a:pt x="115" y="64"/>
                </a:cubicBezTo>
                <a:cubicBezTo>
                  <a:pt x="114" y="68"/>
                  <a:pt x="112" y="70"/>
                  <a:pt x="109" y="72"/>
                </a:cubicBezTo>
                <a:cubicBezTo>
                  <a:pt x="106" y="83"/>
                  <a:pt x="100" y="92"/>
                  <a:pt x="97" y="95"/>
                </a:cubicBezTo>
                <a:cubicBezTo>
                  <a:pt x="97" y="97"/>
                  <a:pt x="97" y="99"/>
                  <a:pt x="98" y="100"/>
                </a:cubicBezTo>
                <a:cubicBezTo>
                  <a:pt x="110" y="103"/>
                  <a:pt x="156" y="122"/>
                  <a:pt x="156" y="146"/>
                </a:cubicBezTo>
                <a:lnTo>
                  <a:pt x="156" y="150"/>
                </a:lnTo>
                <a:close/>
                <a:moveTo>
                  <a:pt x="9" y="142"/>
                </a:moveTo>
                <a:cubicBezTo>
                  <a:pt x="147" y="142"/>
                  <a:pt x="147" y="142"/>
                  <a:pt x="147" y="142"/>
                </a:cubicBezTo>
                <a:cubicBezTo>
                  <a:pt x="145" y="136"/>
                  <a:pt x="138" y="128"/>
                  <a:pt x="126" y="121"/>
                </a:cubicBezTo>
                <a:cubicBezTo>
                  <a:pt x="114" y="114"/>
                  <a:pt x="101" y="109"/>
                  <a:pt x="96" y="108"/>
                </a:cubicBezTo>
                <a:cubicBezTo>
                  <a:pt x="89" y="107"/>
                  <a:pt x="89" y="97"/>
                  <a:pt x="89" y="93"/>
                </a:cubicBezTo>
                <a:cubicBezTo>
                  <a:pt x="89" y="92"/>
                  <a:pt x="89" y="92"/>
                  <a:pt x="89" y="92"/>
                </a:cubicBezTo>
                <a:cubicBezTo>
                  <a:pt x="90" y="90"/>
                  <a:pt x="90" y="90"/>
                  <a:pt x="90" y="90"/>
                </a:cubicBezTo>
                <a:cubicBezTo>
                  <a:pt x="90" y="90"/>
                  <a:pt x="100" y="80"/>
                  <a:pt x="102" y="68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6" y="64"/>
                  <a:pt x="107" y="63"/>
                  <a:pt x="108" y="60"/>
                </a:cubicBezTo>
                <a:cubicBezTo>
                  <a:pt x="109" y="56"/>
                  <a:pt x="109" y="52"/>
                  <a:pt x="107" y="51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7"/>
                  <a:pt x="106" y="46"/>
                  <a:pt x="106" y="45"/>
                </a:cubicBezTo>
                <a:cubicBezTo>
                  <a:pt x="106" y="39"/>
                  <a:pt x="108" y="24"/>
                  <a:pt x="100" y="15"/>
                </a:cubicBezTo>
                <a:cubicBezTo>
                  <a:pt x="95" y="10"/>
                  <a:pt x="88" y="8"/>
                  <a:pt x="78" y="8"/>
                </a:cubicBezTo>
                <a:cubicBezTo>
                  <a:pt x="68" y="8"/>
                  <a:pt x="61" y="10"/>
                  <a:pt x="56" y="15"/>
                </a:cubicBezTo>
                <a:cubicBezTo>
                  <a:pt x="48" y="24"/>
                  <a:pt x="50" y="39"/>
                  <a:pt x="50" y="45"/>
                </a:cubicBezTo>
                <a:cubicBezTo>
                  <a:pt x="50" y="46"/>
                  <a:pt x="50" y="47"/>
                  <a:pt x="50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49" y="51"/>
                  <a:pt x="49" y="51"/>
                  <a:pt x="49" y="51"/>
                </a:cubicBezTo>
                <a:cubicBezTo>
                  <a:pt x="47" y="52"/>
                  <a:pt x="47" y="56"/>
                  <a:pt x="48" y="60"/>
                </a:cubicBezTo>
                <a:cubicBezTo>
                  <a:pt x="49" y="63"/>
                  <a:pt x="50" y="64"/>
                  <a:pt x="50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8"/>
                  <a:pt x="54" y="68"/>
                  <a:pt x="54" y="68"/>
                </a:cubicBezTo>
                <a:cubicBezTo>
                  <a:pt x="56" y="80"/>
                  <a:pt x="66" y="90"/>
                  <a:pt x="66" y="90"/>
                </a:cubicBezTo>
                <a:cubicBezTo>
                  <a:pt x="67" y="92"/>
                  <a:pt x="67" y="92"/>
                  <a:pt x="67" y="92"/>
                </a:cubicBezTo>
                <a:cubicBezTo>
                  <a:pt x="67" y="93"/>
                  <a:pt x="67" y="93"/>
                  <a:pt x="67" y="93"/>
                </a:cubicBezTo>
                <a:cubicBezTo>
                  <a:pt x="67" y="97"/>
                  <a:pt x="67" y="107"/>
                  <a:pt x="60" y="108"/>
                </a:cubicBezTo>
                <a:cubicBezTo>
                  <a:pt x="55" y="109"/>
                  <a:pt x="42" y="114"/>
                  <a:pt x="30" y="121"/>
                </a:cubicBezTo>
                <a:cubicBezTo>
                  <a:pt x="18" y="128"/>
                  <a:pt x="11" y="136"/>
                  <a:pt x="9" y="1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5"/>
          <p:cNvSpPr/>
          <p:nvPr/>
        </p:nvSpPr>
        <p:spPr>
          <a:xfrm rot="2700041">
            <a:off x="10598679" y="4340583"/>
            <a:ext cx="258694" cy="355410"/>
          </a:xfrm>
          <a:custGeom>
            <a:rect b="b" l="l" r="r" t="t"/>
            <a:pathLst>
              <a:path extrusionOk="0" h="1073" w="579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5"/>
          <p:cNvSpPr txBox="1"/>
          <p:nvPr/>
        </p:nvSpPr>
        <p:spPr>
          <a:xfrm>
            <a:off x="7612475" y="1645850"/>
            <a:ext cx="71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45"/>
          <p:cNvGrpSpPr/>
          <p:nvPr/>
        </p:nvGrpSpPr>
        <p:grpSpPr>
          <a:xfrm>
            <a:off x="6111675" y="3375125"/>
            <a:ext cx="256167" cy="329594"/>
            <a:chOff x="8332164" y="717871"/>
            <a:chExt cx="460235" cy="569346"/>
          </a:xfrm>
        </p:grpSpPr>
        <p:sp>
          <p:nvSpPr>
            <p:cNvPr id="518" name="Google Shape;518;p45"/>
            <p:cNvSpPr/>
            <p:nvPr/>
          </p:nvSpPr>
          <p:spPr>
            <a:xfrm>
              <a:off x="8369085" y="717871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8332164" y="896258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45"/>
          <p:cNvSpPr/>
          <p:nvPr/>
        </p:nvSpPr>
        <p:spPr>
          <a:xfrm>
            <a:off x="6548269" y="1792607"/>
            <a:ext cx="256145" cy="253449"/>
          </a:xfrm>
          <a:custGeom>
            <a:rect b="b" l="l" r="r" t="t"/>
            <a:pathLst>
              <a:path extrusionOk="0" h="1078507" w="1078506">
                <a:moveTo>
                  <a:pt x="538158" y="1"/>
                </a:moveTo>
                <a:cubicBezTo>
                  <a:pt x="574207" y="-72"/>
                  <a:pt x="610283" y="13607"/>
                  <a:pt x="637844" y="41056"/>
                </a:cubicBezTo>
                <a:lnTo>
                  <a:pt x="1037048" y="438641"/>
                </a:lnTo>
                <a:cubicBezTo>
                  <a:pt x="1092168" y="493538"/>
                  <a:pt x="1092349" y="582725"/>
                  <a:pt x="1037452" y="637845"/>
                </a:cubicBezTo>
                <a:lnTo>
                  <a:pt x="639866" y="1037049"/>
                </a:lnTo>
                <a:cubicBezTo>
                  <a:pt x="584969" y="1092169"/>
                  <a:pt x="495783" y="1092350"/>
                  <a:pt x="440663" y="1037453"/>
                </a:cubicBezTo>
                <a:lnTo>
                  <a:pt x="41460" y="639867"/>
                </a:lnTo>
                <a:cubicBezTo>
                  <a:pt x="-13661" y="584970"/>
                  <a:pt x="-13842" y="495784"/>
                  <a:pt x="41055" y="440664"/>
                </a:cubicBezTo>
                <a:lnTo>
                  <a:pt x="438640" y="41460"/>
                </a:lnTo>
                <a:cubicBezTo>
                  <a:pt x="466089" y="13900"/>
                  <a:pt x="502110" y="75"/>
                  <a:pt x="5381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5"/>
          <p:cNvSpPr/>
          <p:nvPr/>
        </p:nvSpPr>
        <p:spPr>
          <a:xfrm>
            <a:off x="6093244" y="4657832"/>
            <a:ext cx="256145" cy="253449"/>
          </a:xfrm>
          <a:custGeom>
            <a:rect b="b" l="l" r="r" t="t"/>
            <a:pathLst>
              <a:path extrusionOk="0" h="1078507" w="1078506">
                <a:moveTo>
                  <a:pt x="538158" y="1"/>
                </a:moveTo>
                <a:cubicBezTo>
                  <a:pt x="574207" y="-72"/>
                  <a:pt x="610283" y="13607"/>
                  <a:pt x="637844" y="41056"/>
                </a:cubicBezTo>
                <a:lnTo>
                  <a:pt x="1037048" y="438641"/>
                </a:lnTo>
                <a:cubicBezTo>
                  <a:pt x="1092168" y="493538"/>
                  <a:pt x="1092349" y="582725"/>
                  <a:pt x="1037452" y="637845"/>
                </a:cubicBezTo>
                <a:lnTo>
                  <a:pt x="639866" y="1037049"/>
                </a:lnTo>
                <a:cubicBezTo>
                  <a:pt x="584969" y="1092169"/>
                  <a:pt x="495783" y="1092350"/>
                  <a:pt x="440663" y="1037453"/>
                </a:cubicBezTo>
                <a:lnTo>
                  <a:pt x="41460" y="639867"/>
                </a:lnTo>
                <a:cubicBezTo>
                  <a:pt x="-13661" y="584970"/>
                  <a:pt x="-13842" y="495784"/>
                  <a:pt x="41055" y="440664"/>
                </a:cubicBezTo>
                <a:lnTo>
                  <a:pt x="438640" y="41460"/>
                </a:lnTo>
                <a:cubicBezTo>
                  <a:pt x="466089" y="13900"/>
                  <a:pt x="502110" y="75"/>
                  <a:pt x="5381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5"/>
          <p:cNvSpPr/>
          <p:nvPr/>
        </p:nvSpPr>
        <p:spPr>
          <a:xfrm>
            <a:off x="8356031" y="4661832"/>
            <a:ext cx="256145" cy="253449"/>
          </a:xfrm>
          <a:custGeom>
            <a:rect b="b" l="l" r="r" t="t"/>
            <a:pathLst>
              <a:path extrusionOk="0" h="1078507" w="1078506">
                <a:moveTo>
                  <a:pt x="538158" y="1"/>
                </a:moveTo>
                <a:cubicBezTo>
                  <a:pt x="574207" y="-72"/>
                  <a:pt x="610283" y="13607"/>
                  <a:pt x="637844" y="41056"/>
                </a:cubicBezTo>
                <a:lnTo>
                  <a:pt x="1037048" y="438641"/>
                </a:lnTo>
                <a:cubicBezTo>
                  <a:pt x="1092168" y="493538"/>
                  <a:pt x="1092349" y="582725"/>
                  <a:pt x="1037452" y="637845"/>
                </a:cubicBezTo>
                <a:lnTo>
                  <a:pt x="639866" y="1037049"/>
                </a:lnTo>
                <a:cubicBezTo>
                  <a:pt x="584969" y="1092169"/>
                  <a:pt x="495783" y="1092350"/>
                  <a:pt x="440663" y="1037453"/>
                </a:cubicBezTo>
                <a:lnTo>
                  <a:pt x="41460" y="639867"/>
                </a:lnTo>
                <a:cubicBezTo>
                  <a:pt x="-13661" y="584970"/>
                  <a:pt x="-13842" y="495784"/>
                  <a:pt x="41055" y="440664"/>
                </a:cubicBezTo>
                <a:lnTo>
                  <a:pt x="438640" y="41460"/>
                </a:lnTo>
                <a:cubicBezTo>
                  <a:pt x="466089" y="13900"/>
                  <a:pt x="502110" y="75"/>
                  <a:pt x="5381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5"/>
          <p:cNvSpPr/>
          <p:nvPr/>
        </p:nvSpPr>
        <p:spPr>
          <a:xfrm>
            <a:off x="10317544" y="4657832"/>
            <a:ext cx="256145" cy="253449"/>
          </a:xfrm>
          <a:custGeom>
            <a:rect b="b" l="l" r="r" t="t"/>
            <a:pathLst>
              <a:path extrusionOk="0" h="1078507" w="1078506">
                <a:moveTo>
                  <a:pt x="538158" y="1"/>
                </a:moveTo>
                <a:cubicBezTo>
                  <a:pt x="574207" y="-72"/>
                  <a:pt x="610283" y="13607"/>
                  <a:pt x="637844" y="41056"/>
                </a:cubicBezTo>
                <a:lnTo>
                  <a:pt x="1037048" y="438641"/>
                </a:lnTo>
                <a:cubicBezTo>
                  <a:pt x="1092168" y="493538"/>
                  <a:pt x="1092349" y="582725"/>
                  <a:pt x="1037452" y="637845"/>
                </a:cubicBezTo>
                <a:lnTo>
                  <a:pt x="639866" y="1037049"/>
                </a:lnTo>
                <a:cubicBezTo>
                  <a:pt x="584969" y="1092169"/>
                  <a:pt x="495783" y="1092350"/>
                  <a:pt x="440663" y="1037453"/>
                </a:cubicBezTo>
                <a:lnTo>
                  <a:pt x="41460" y="639867"/>
                </a:lnTo>
                <a:cubicBezTo>
                  <a:pt x="-13661" y="584970"/>
                  <a:pt x="-13842" y="495784"/>
                  <a:pt x="41055" y="440664"/>
                </a:cubicBezTo>
                <a:lnTo>
                  <a:pt x="438640" y="41460"/>
                </a:lnTo>
                <a:cubicBezTo>
                  <a:pt x="466089" y="13900"/>
                  <a:pt x="502110" y="75"/>
                  <a:pt x="5381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5901150" y="6345625"/>
            <a:ext cx="3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-9-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5" name="Google Shape;525;p45"/>
          <p:cNvCxnSpPr/>
          <p:nvPr/>
        </p:nvCxnSpPr>
        <p:spPr>
          <a:xfrm>
            <a:off x="7833550" y="4158425"/>
            <a:ext cx="0" cy="174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45"/>
          <p:cNvCxnSpPr/>
          <p:nvPr/>
        </p:nvCxnSpPr>
        <p:spPr>
          <a:xfrm>
            <a:off x="9715725" y="4158425"/>
            <a:ext cx="0" cy="174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"/>
          <p:cNvSpPr/>
          <p:nvPr/>
        </p:nvSpPr>
        <p:spPr>
          <a:xfrm>
            <a:off x="0" y="-100500"/>
            <a:ext cx="12192000" cy="35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6"/>
          <p:cNvSpPr/>
          <p:nvPr/>
        </p:nvSpPr>
        <p:spPr>
          <a:xfrm>
            <a:off x="0" y="3429000"/>
            <a:ext cx="12192000" cy="344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6"/>
          <p:cNvSpPr txBox="1"/>
          <p:nvPr/>
        </p:nvSpPr>
        <p:spPr>
          <a:xfrm>
            <a:off x="4218000" y="2785950"/>
            <a:ext cx="38235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 Medium"/>
              <a:buNone/>
            </a:pPr>
            <a:r>
              <a:rPr lang="en-US" sz="4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	HANK YOU</a:t>
            </a:r>
            <a:r>
              <a:rPr lang="en-US" sz="4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/>
          </a:p>
        </p:txBody>
      </p:sp>
      <p:sp>
        <p:nvSpPr>
          <p:cNvPr id="534" name="Google Shape;534;p46"/>
          <p:cNvSpPr txBox="1"/>
          <p:nvPr/>
        </p:nvSpPr>
        <p:spPr>
          <a:xfrm>
            <a:off x="5377200" y="3429000"/>
            <a:ext cx="15051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 Medium"/>
              <a:buNone/>
            </a:pPr>
            <a:r>
              <a:rPr lang="en-US" sz="48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Q&amp;A</a:t>
            </a:r>
            <a:r>
              <a:rPr lang="en-US" sz="48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/>
          <p:nvPr/>
        </p:nvSpPr>
        <p:spPr>
          <a:xfrm>
            <a:off x="4125542" y="1576165"/>
            <a:ext cx="3580789" cy="3580789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3962104" y="1627140"/>
            <a:ext cx="3580789" cy="3580789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37"/>
          <p:cNvCxnSpPr/>
          <p:nvPr/>
        </p:nvCxnSpPr>
        <p:spPr>
          <a:xfrm>
            <a:off x="910034" y="1576177"/>
            <a:ext cx="1005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3" name="Google Shape;163;p37"/>
          <p:cNvGrpSpPr/>
          <p:nvPr/>
        </p:nvGrpSpPr>
        <p:grpSpPr>
          <a:xfrm>
            <a:off x="909976" y="2277523"/>
            <a:ext cx="1729501" cy="108370"/>
            <a:chOff x="3702696" y="3823722"/>
            <a:chExt cx="1869529" cy="117144"/>
          </a:xfrm>
        </p:grpSpPr>
        <p:sp>
          <p:nvSpPr>
            <p:cNvPr id="164" name="Google Shape;164;p37"/>
            <p:cNvSpPr/>
            <p:nvPr/>
          </p:nvSpPr>
          <p:spPr>
            <a:xfrm>
              <a:off x="5204224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7"/>
            <p:cNvSpPr/>
            <p:nvPr/>
          </p:nvSpPr>
          <p:spPr>
            <a:xfrm>
              <a:off x="4828842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7"/>
            <p:cNvSpPr/>
            <p:nvPr/>
          </p:nvSpPr>
          <p:spPr>
            <a:xfrm>
              <a:off x="4453460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7"/>
            <p:cNvSpPr/>
            <p:nvPr/>
          </p:nvSpPr>
          <p:spPr>
            <a:xfrm>
              <a:off x="4078078" y="3823724"/>
              <a:ext cx="368001" cy="117142"/>
            </a:xfrm>
            <a:prstGeom prst="parallelogram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7"/>
            <p:cNvSpPr/>
            <p:nvPr/>
          </p:nvSpPr>
          <p:spPr>
            <a:xfrm>
              <a:off x="3702696" y="3823722"/>
              <a:ext cx="368001" cy="117142"/>
            </a:xfrm>
            <a:prstGeom prst="parallelogram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37"/>
          <p:cNvSpPr txBox="1"/>
          <p:nvPr/>
        </p:nvSpPr>
        <p:spPr>
          <a:xfrm>
            <a:off x="2681629" y="2206597"/>
            <a:ext cx="57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7"/>
          <p:cNvSpPr txBox="1"/>
          <p:nvPr/>
        </p:nvSpPr>
        <p:spPr>
          <a:xfrm>
            <a:off x="841192" y="1627140"/>
            <a:ext cx="2766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02500" wrap="square" tIns="4570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유명인의 팬에게 정보를 제공하는 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웹 팬덤 서비스 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71" name="Google Shape;171;p37"/>
          <p:cNvCxnSpPr/>
          <p:nvPr/>
        </p:nvCxnSpPr>
        <p:spPr>
          <a:xfrm>
            <a:off x="910034" y="4257220"/>
            <a:ext cx="1005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2" name="Google Shape;172;p37"/>
          <p:cNvGrpSpPr/>
          <p:nvPr/>
        </p:nvGrpSpPr>
        <p:grpSpPr>
          <a:xfrm>
            <a:off x="909976" y="4958566"/>
            <a:ext cx="1729501" cy="108370"/>
            <a:chOff x="3702696" y="3823722"/>
            <a:chExt cx="1869529" cy="117144"/>
          </a:xfrm>
        </p:grpSpPr>
        <p:sp>
          <p:nvSpPr>
            <p:cNvPr id="173" name="Google Shape;173;p37"/>
            <p:cNvSpPr/>
            <p:nvPr/>
          </p:nvSpPr>
          <p:spPr>
            <a:xfrm>
              <a:off x="5204224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7"/>
            <p:cNvSpPr/>
            <p:nvPr/>
          </p:nvSpPr>
          <p:spPr>
            <a:xfrm>
              <a:off x="4828842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7"/>
            <p:cNvSpPr/>
            <p:nvPr/>
          </p:nvSpPr>
          <p:spPr>
            <a:xfrm>
              <a:off x="4453460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7"/>
            <p:cNvSpPr/>
            <p:nvPr/>
          </p:nvSpPr>
          <p:spPr>
            <a:xfrm>
              <a:off x="4078078" y="3823724"/>
              <a:ext cx="368001" cy="117142"/>
            </a:xfrm>
            <a:prstGeom prst="parallelogram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7"/>
            <p:cNvSpPr/>
            <p:nvPr/>
          </p:nvSpPr>
          <p:spPr>
            <a:xfrm>
              <a:off x="3702696" y="3823722"/>
              <a:ext cx="368001" cy="117142"/>
            </a:xfrm>
            <a:prstGeom prst="parallelogram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37"/>
          <p:cNvSpPr txBox="1"/>
          <p:nvPr/>
        </p:nvSpPr>
        <p:spPr>
          <a:xfrm>
            <a:off x="2681629" y="4887640"/>
            <a:ext cx="57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7"/>
          <p:cNvSpPr txBox="1"/>
          <p:nvPr/>
        </p:nvSpPr>
        <p:spPr>
          <a:xfrm>
            <a:off x="841188" y="4308175"/>
            <a:ext cx="26889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유저 근처의  점심을 추천해주는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맛집 추천 웹 서비스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0" name="Google Shape;180;p37"/>
          <p:cNvCxnSpPr/>
          <p:nvPr/>
        </p:nvCxnSpPr>
        <p:spPr>
          <a:xfrm>
            <a:off x="8510314" y="1576177"/>
            <a:ext cx="1005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1" name="Google Shape;181;p37"/>
          <p:cNvGrpSpPr/>
          <p:nvPr/>
        </p:nvGrpSpPr>
        <p:grpSpPr>
          <a:xfrm>
            <a:off x="8510255" y="2269848"/>
            <a:ext cx="1729501" cy="108370"/>
            <a:chOff x="3702696" y="3823722"/>
            <a:chExt cx="1869529" cy="117144"/>
          </a:xfrm>
        </p:grpSpPr>
        <p:sp>
          <p:nvSpPr>
            <p:cNvPr id="182" name="Google Shape;182;p37"/>
            <p:cNvSpPr/>
            <p:nvPr/>
          </p:nvSpPr>
          <p:spPr>
            <a:xfrm>
              <a:off x="5204224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7"/>
            <p:cNvSpPr/>
            <p:nvPr/>
          </p:nvSpPr>
          <p:spPr>
            <a:xfrm>
              <a:off x="4828842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4453460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4078078" y="3823724"/>
              <a:ext cx="368001" cy="117142"/>
            </a:xfrm>
            <a:prstGeom prst="parallelogram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7"/>
            <p:cNvSpPr/>
            <p:nvPr/>
          </p:nvSpPr>
          <p:spPr>
            <a:xfrm>
              <a:off x="3702696" y="3823722"/>
              <a:ext cx="368001" cy="117142"/>
            </a:xfrm>
            <a:prstGeom prst="parallelogram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37"/>
          <p:cNvSpPr txBox="1"/>
          <p:nvPr/>
        </p:nvSpPr>
        <p:spPr>
          <a:xfrm>
            <a:off x="8441461" y="1627150"/>
            <a:ext cx="31269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anum Gothic"/>
                <a:ea typeface="Nanum Gothic"/>
                <a:cs typeface="Nanum Gothic"/>
                <a:sym typeface="Nanum Gothic"/>
              </a:rPr>
              <a:t>E-commerce 상품 추천 시, 개개인의 특성에 맞게 추천하는 웹 서비스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8" name="Google Shape;188;p37"/>
          <p:cNvCxnSpPr/>
          <p:nvPr/>
        </p:nvCxnSpPr>
        <p:spPr>
          <a:xfrm>
            <a:off x="8510314" y="4257220"/>
            <a:ext cx="1005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9" name="Google Shape;189;p37"/>
          <p:cNvGrpSpPr/>
          <p:nvPr/>
        </p:nvGrpSpPr>
        <p:grpSpPr>
          <a:xfrm>
            <a:off x="8510255" y="4958566"/>
            <a:ext cx="1729501" cy="108370"/>
            <a:chOff x="3702696" y="3823722"/>
            <a:chExt cx="1869529" cy="117144"/>
          </a:xfrm>
        </p:grpSpPr>
        <p:sp>
          <p:nvSpPr>
            <p:cNvPr id="190" name="Google Shape;190;p37"/>
            <p:cNvSpPr/>
            <p:nvPr/>
          </p:nvSpPr>
          <p:spPr>
            <a:xfrm>
              <a:off x="5204224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7"/>
            <p:cNvSpPr/>
            <p:nvPr/>
          </p:nvSpPr>
          <p:spPr>
            <a:xfrm>
              <a:off x="4828842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7"/>
            <p:cNvSpPr/>
            <p:nvPr/>
          </p:nvSpPr>
          <p:spPr>
            <a:xfrm>
              <a:off x="4453460" y="3823723"/>
              <a:ext cx="368001" cy="117141"/>
            </a:xfrm>
            <a:prstGeom prst="parallelogram">
              <a:avLst>
                <a:gd fmla="val 25000" name="adj"/>
              </a:avLst>
            </a:prstGeom>
            <a:noFill/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37"/>
            <p:cNvSpPr/>
            <p:nvPr/>
          </p:nvSpPr>
          <p:spPr>
            <a:xfrm>
              <a:off x="4078078" y="3823724"/>
              <a:ext cx="368001" cy="117142"/>
            </a:xfrm>
            <a:prstGeom prst="parallelogram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7"/>
            <p:cNvSpPr/>
            <p:nvPr/>
          </p:nvSpPr>
          <p:spPr>
            <a:xfrm>
              <a:off x="3702696" y="3823722"/>
              <a:ext cx="368001" cy="117142"/>
            </a:xfrm>
            <a:prstGeom prst="parallelogram">
              <a:avLst>
                <a:gd fmla="val 25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37"/>
          <p:cNvSpPr txBox="1"/>
          <p:nvPr/>
        </p:nvSpPr>
        <p:spPr>
          <a:xfrm>
            <a:off x="10281908" y="4887640"/>
            <a:ext cx="57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8441471" y="4308183"/>
            <a:ext cx="27666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영화 혹은 음악 스트리밍 사이트를 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제공하는 웹 서비스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37"/>
          <p:cNvSpPr/>
          <p:nvPr/>
        </p:nvSpPr>
        <p:spPr>
          <a:xfrm>
            <a:off x="354288" y="296383"/>
            <a:ext cx="282443" cy="254738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37"/>
          <p:cNvGrpSpPr/>
          <p:nvPr/>
        </p:nvGrpSpPr>
        <p:grpSpPr>
          <a:xfrm>
            <a:off x="10395917" y="296383"/>
            <a:ext cx="1178540" cy="262987"/>
            <a:chOff x="9373028" y="1519318"/>
            <a:chExt cx="1963213" cy="438084"/>
          </a:xfrm>
        </p:grpSpPr>
        <p:sp>
          <p:nvSpPr>
            <p:cNvPr id="199" name="Google Shape;199;p37"/>
            <p:cNvSpPr/>
            <p:nvPr/>
          </p:nvSpPr>
          <p:spPr>
            <a:xfrm>
              <a:off x="10152483" y="1586764"/>
              <a:ext cx="433224" cy="370638"/>
            </a:xfrm>
            <a:custGeom>
              <a:rect b="b" l="l" r="r" t="t"/>
              <a:pathLst>
                <a:path extrusionOk="0" h="718" w="838">
                  <a:moveTo>
                    <a:pt x="798" y="190"/>
                  </a:moveTo>
                  <a:cubicBezTo>
                    <a:pt x="575" y="190"/>
                    <a:pt x="575" y="190"/>
                    <a:pt x="575" y="19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18"/>
                    <a:pt x="557" y="0"/>
                    <a:pt x="5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89"/>
                    <a:pt x="18" y="407"/>
                    <a:pt x="40" y="407"/>
                  </a:cubicBezTo>
                  <a:cubicBezTo>
                    <a:pt x="71" y="407"/>
                    <a:pt x="71" y="407"/>
                    <a:pt x="71" y="407"/>
                  </a:cubicBezTo>
                  <a:cubicBezTo>
                    <a:pt x="42" y="487"/>
                    <a:pt x="42" y="487"/>
                    <a:pt x="42" y="487"/>
                  </a:cubicBezTo>
                  <a:cubicBezTo>
                    <a:pt x="37" y="501"/>
                    <a:pt x="41" y="511"/>
                    <a:pt x="45" y="516"/>
                  </a:cubicBezTo>
                  <a:cubicBezTo>
                    <a:pt x="50" y="524"/>
                    <a:pt x="58" y="528"/>
                    <a:pt x="67" y="528"/>
                  </a:cubicBezTo>
                  <a:cubicBezTo>
                    <a:pt x="73" y="528"/>
                    <a:pt x="80" y="525"/>
                    <a:pt x="86" y="52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50" y="410"/>
                    <a:pt x="258" y="407"/>
                    <a:pt x="262" y="407"/>
                  </a:cubicBezTo>
                  <a:cubicBezTo>
                    <a:pt x="264" y="407"/>
                    <a:pt x="264" y="407"/>
                    <a:pt x="264" y="407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579"/>
                    <a:pt x="282" y="597"/>
                    <a:pt x="304" y="597"/>
                  </a:cubicBezTo>
                  <a:cubicBezTo>
                    <a:pt x="577" y="597"/>
                    <a:pt x="577" y="597"/>
                    <a:pt x="577" y="597"/>
                  </a:cubicBezTo>
                  <a:cubicBezTo>
                    <a:pt x="581" y="597"/>
                    <a:pt x="589" y="600"/>
                    <a:pt x="592" y="602"/>
                  </a:cubicBezTo>
                  <a:cubicBezTo>
                    <a:pt x="753" y="711"/>
                    <a:pt x="753" y="711"/>
                    <a:pt x="753" y="711"/>
                  </a:cubicBezTo>
                  <a:cubicBezTo>
                    <a:pt x="760" y="716"/>
                    <a:pt x="767" y="718"/>
                    <a:pt x="772" y="718"/>
                  </a:cubicBezTo>
                  <a:cubicBezTo>
                    <a:pt x="780" y="718"/>
                    <a:pt x="786" y="714"/>
                    <a:pt x="789" y="712"/>
                  </a:cubicBezTo>
                  <a:cubicBezTo>
                    <a:pt x="792" y="710"/>
                    <a:pt x="804" y="698"/>
                    <a:pt x="797" y="677"/>
                  </a:cubicBezTo>
                  <a:cubicBezTo>
                    <a:pt x="768" y="597"/>
                    <a:pt x="768" y="597"/>
                    <a:pt x="768" y="597"/>
                  </a:cubicBezTo>
                  <a:cubicBezTo>
                    <a:pt x="798" y="597"/>
                    <a:pt x="798" y="597"/>
                    <a:pt x="798" y="597"/>
                  </a:cubicBezTo>
                  <a:cubicBezTo>
                    <a:pt x="820" y="597"/>
                    <a:pt x="838" y="579"/>
                    <a:pt x="838" y="557"/>
                  </a:cubicBezTo>
                  <a:cubicBezTo>
                    <a:pt x="838" y="230"/>
                    <a:pt x="838" y="230"/>
                    <a:pt x="838" y="230"/>
                  </a:cubicBezTo>
                  <a:cubicBezTo>
                    <a:pt x="838" y="208"/>
                    <a:pt x="820" y="190"/>
                    <a:pt x="798" y="190"/>
                  </a:cubicBezTo>
                  <a:close/>
                  <a:moveTo>
                    <a:pt x="219" y="372"/>
                  </a:moveTo>
                  <a:cubicBezTo>
                    <a:pt x="107" y="449"/>
                    <a:pt x="107" y="449"/>
                    <a:pt x="107" y="449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7" y="395"/>
                    <a:pt x="125" y="383"/>
                    <a:pt x="119" y="374"/>
                  </a:cubicBezTo>
                  <a:cubicBezTo>
                    <a:pt x="112" y="364"/>
                    <a:pt x="101" y="359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27" y="48"/>
                    <a:pt x="527" y="48"/>
                    <a:pt x="527" y="48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7" y="359"/>
                    <a:pt x="287" y="359"/>
                  </a:cubicBezTo>
                  <a:cubicBezTo>
                    <a:pt x="262" y="359"/>
                    <a:pt x="262" y="359"/>
                    <a:pt x="262" y="359"/>
                  </a:cubicBezTo>
                  <a:cubicBezTo>
                    <a:pt x="249" y="359"/>
                    <a:pt x="231" y="365"/>
                    <a:pt x="219" y="372"/>
                  </a:cubicBezTo>
                  <a:close/>
                  <a:moveTo>
                    <a:pt x="790" y="549"/>
                  </a:moveTo>
                  <a:cubicBezTo>
                    <a:pt x="749" y="549"/>
                    <a:pt x="749" y="549"/>
                    <a:pt x="749" y="549"/>
                  </a:cubicBezTo>
                  <a:cubicBezTo>
                    <a:pt x="737" y="549"/>
                    <a:pt x="727" y="555"/>
                    <a:pt x="720" y="564"/>
                  </a:cubicBezTo>
                  <a:cubicBezTo>
                    <a:pt x="714" y="573"/>
                    <a:pt x="712" y="585"/>
                    <a:pt x="716" y="596"/>
                  </a:cubicBezTo>
                  <a:cubicBezTo>
                    <a:pt x="732" y="639"/>
                    <a:pt x="732" y="639"/>
                    <a:pt x="732" y="639"/>
                  </a:cubicBezTo>
                  <a:cubicBezTo>
                    <a:pt x="619" y="562"/>
                    <a:pt x="619" y="562"/>
                    <a:pt x="619" y="562"/>
                  </a:cubicBezTo>
                  <a:cubicBezTo>
                    <a:pt x="608" y="555"/>
                    <a:pt x="590" y="549"/>
                    <a:pt x="577" y="549"/>
                  </a:cubicBezTo>
                  <a:cubicBezTo>
                    <a:pt x="312" y="549"/>
                    <a:pt x="312" y="549"/>
                    <a:pt x="312" y="549"/>
                  </a:cubicBezTo>
                  <a:cubicBezTo>
                    <a:pt x="312" y="407"/>
                    <a:pt x="312" y="407"/>
                    <a:pt x="312" y="407"/>
                  </a:cubicBezTo>
                  <a:cubicBezTo>
                    <a:pt x="535" y="407"/>
                    <a:pt x="535" y="407"/>
                    <a:pt x="535" y="407"/>
                  </a:cubicBezTo>
                  <a:cubicBezTo>
                    <a:pt x="557" y="407"/>
                    <a:pt x="575" y="389"/>
                    <a:pt x="575" y="367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790" y="238"/>
                    <a:pt x="790" y="238"/>
                    <a:pt x="790" y="238"/>
                  </a:cubicBezTo>
                  <a:lnTo>
                    <a:pt x="790" y="549"/>
                  </a:lnTo>
                  <a:close/>
                  <a:moveTo>
                    <a:pt x="790" y="549"/>
                  </a:moveTo>
                  <a:cubicBezTo>
                    <a:pt x="790" y="549"/>
                    <a:pt x="790" y="549"/>
                    <a:pt x="790" y="54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" name="Google Shape;200;p37"/>
            <p:cNvGrpSpPr/>
            <p:nvPr/>
          </p:nvGrpSpPr>
          <p:grpSpPr>
            <a:xfrm>
              <a:off x="10955518" y="1519318"/>
              <a:ext cx="380723" cy="370638"/>
              <a:chOff x="5576888" y="5416550"/>
              <a:chExt cx="958850" cy="933450"/>
            </a:xfrm>
          </p:grpSpPr>
          <p:sp>
            <p:nvSpPr>
              <p:cNvPr id="201" name="Google Shape;201;p37"/>
              <p:cNvSpPr/>
              <p:nvPr/>
            </p:nvSpPr>
            <p:spPr>
              <a:xfrm>
                <a:off x="5576888" y="5416550"/>
                <a:ext cx="958850" cy="636588"/>
              </a:xfrm>
              <a:custGeom>
                <a:rect b="b" l="l" r="r" t="t"/>
                <a:pathLst>
                  <a:path extrusionOk="0" h="609" w="921">
                    <a:moveTo>
                      <a:pt x="740" y="246"/>
                    </a:moveTo>
                    <a:cubicBezTo>
                      <a:pt x="729" y="246"/>
                      <a:pt x="718" y="247"/>
                      <a:pt x="707" y="249"/>
                    </a:cubicBezTo>
                    <a:cubicBezTo>
                      <a:pt x="701" y="111"/>
                      <a:pt x="586" y="0"/>
                      <a:pt x="446" y="0"/>
                    </a:cubicBezTo>
                    <a:cubicBezTo>
                      <a:pt x="317" y="0"/>
                      <a:pt x="207" y="95"/>
                      <a:pt x="188" y="220"/>
                    </a:cubicBezTo>
                    <a:cubicBezTo>
                      <a:pt x="84" y="224"/>
                      <a:pt x="0" y="309"/>
                      <a:pt x="0" y="414"/>
                    </a:cubicBezTo>
                    <a:cubicBezTo>
                      <a:pt x="0" y="521"/>
                      <a:pt x="87" y="608"/>
                      <a:pt x="194" y="608"/>
                    </a:cubicBezTo>
                    <a:cubicBezTo>
                      <a:pt x="504" y="608"/>
                      <a:pt x="504" y="608"/>
                      <a:pt x="504" y="608"/>
                    </a:cubicBezTo>
                    <a:cubicBezTo>
                      <a:pt x="506" y="608"/>
                      <a:pt x="563" y="608"/>
                      <a:pt x="621" y="608"/>
                    </a:cubicBezTo>
                    <a:cubicBezTo>
                      <a:pt x="679" y="609"/>
                      <a:pt x="738" y="609"/>
                      <a:pt x="740" y="609"/>
                    </a:cubicBezTo>
                    <a:cubicBezTo>
                      <a:pt x="839" y="609"/>
                      <a:pt x="921" y="527"/>
                      <a:pt x="921" y="428"/>
                    </a:cubicBezTo>
                    <a:cubicBezTo>
                      <a:pt x="921" y="328"/>
                      <a:pt x="839" y="246"/>
                      <a:pt x="740" y="246"/>
                    </a:cubicBezTo>
                    <a:close/>
                    <a:moveTo>
                      <a:pt x="740" y="561"/>
                    </a:moveTo>
                    <a:cubicBezTo>
                      <a:pt x="738" y="561"/>
                      <a:pt x="679" y="561"/>
                      <a:pt x="621" y="560"/>
                    </a:cubicBezTo>
                    <a:cubicBezTo>
                      <a:pt x="563" y="560"/>
                      <a:pt x="506" y="560"/>
                      <a:pt x="504" y="560"/>
                    </a:cubicBezTo>
                    <a:cubicBezTo>
                      <a:pt x="194" y="560"/>
                      <a:pt x="194" y="560"/>
                      <a:pt x="194" y="560"/>
                    </a:cubicBezTo>
                    <a:cubicBezTo>
                      <a:pt x="114" y="560"/>
                      <a:pt x="48" y="495"/>
                      <a:pt x="48" y="414"/>
                    </a:cubicBezTo>
                    <a:cubicBezTo>
                      <a:pt x="48" y="334"/>
                      <a:pt x="114" y="268"/>
                      <a:pt x="194" y="268"/>
                    </a:cubicBezTo>
                    <a:cubicBezTo>
                      <a:pt x="198" y="268"/>
                      <a:pt x="202" y="268"/>
                      <a:pt x="207" y="269"/>
                    </a:cubicBezTo>
                    <a:cubicBezTo>
                      <a:pt x="231" y="271"/>
                      <a:pt x="231" y="271"/>
                      <a:pt x="231" y="271"/>
                    </a:cubicBezTo>
                    <a:cubicBezTo>
                      <a:pt x="233" y="247"/>
                      <a:pt x="233" y="247"/>
                      <a:pt x="233" y="247"/>
                    </a:cubicBezTo>
                    <a:cubicBezTo>
                      <a:pt x="241" y="135"/>
                      <a:pt x="334" y="48"/>
                      <a:pt x="446" y="48"/>
                    </a:cubicBezTo>
                    <a:cubicBezTo>
                      <a:pt x="564" y="48"/>
                      <a:pt x="659" y="144"/>
                      <a:pt x="659" y="262"/>
                    </a:cubicBezTo>
                    <a:cubicBezTo>
                      <a:pt x="659" y="267"/>
                      <a:pt x="659" y="273"/>
                      <a:pt x="659" y="279"/>
                    </a:cubicBezTo>
                    <a:cubicBezTo>
                      <a:pt x="655" y="318"/>
                      <a:pt x="655" y="318"/>
                      <a:pt x="655" y="318"/>
                    </a:cubicBezTo>
                    <a:cubicBezTo>
                      <a:pt x="691" y="304"/>
                      <a:pt x="691" y="304"/>
                      <a:pt x="691" y="304"/>
                    </a:cubicBezTo>
                    <a:cubicBezTo>
                      <a:pt x="707" y="298"/>
                      <a:pt x="723" y="294"/>
                      <a:pt x="740" y="294"/>
                    </a:cubicBezTo>
                    <a:cubicBezTo>
                      <a:pt x="813" y="294"/>
                      <a:pt x="873" y="354"/>
                      <a:pt x="873" y="428"/>
                    </a:cubicBezTo>
                    <a:cubicBezTo>
                      <a:pt x="873" y="501"/>
                      <a:pt x="813" y="561"/>
                      <a:pt x="740" y="5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7"/>
              <p:cNvSpPr/>
              <p:nvPr/>
            </p:nvSpPr>
            <p:spPr>
              <a:xfrm>
                <a:off x="5849938" y="6229350"/>
                <a:ext cx="412750" cy="120650"/>
              </a:xfrm>
              <a:custGeom>
                <a:rect b="b" l="l" r="r" t="t"/>
                <a:pathLst>
                  <a:path extrusionOk="0" h="115" w="397">
                    <a:moveTo>
                      <a:pt x="354" y="10"/>
                    </a:moveTo>
                    <a:cubicBezTo>
                      <a:pt x="316" y="44"/>
                      <a:pt x="255" y="67"/>
                      <a:pt x="199" y="67"/>
                    </a:cubicBezTo>
                    <a:cubicBezTo>
                      <a:pt x="142" y="67"/>
                      <a:pt x="81" y="44"/>
                      <a:pt x="42" y="9"/>
                    </a:cubicBezTo>
                    <a:cubicBezTo>
                      <a:pt x="33" y="0"/>
                      <a:pt x="17" y="0"/>
                      <a:pt x="8" y="10"/>
                    </a:cubicBezTo>
                    <a:cubicBezTo>
                      <a:pt x="0" y="20"/>
                      <a:pt x="0" y="35"/>
                      <a:pt x="10" y="44"/>
                    </a:cubicBezTo>
                    <a:cubicBezTo>
                      <a:pt x="57" y="87"/>
                      <a:pt x="131" y="115"/>
                      <a:pt x="199" y="115"/>
                    </a:cubicBezTo>
                    <a:cubicBezTo>
                      <a:pt x="266" y="115"/>
                      <a:pt x="340" y="87"/>
                      <a:pt x="387" y="45"/>
                    </a:cubicBezTo>
                    <a:cubicBezTo>
                      <a:pt x="396" y="37"/>
                      <a:pt x="397" y="21"/>
                      <a:pt x="388" y="12"/>
                    </a:cubicBezTo>
                    <a:cubicBezTo>
                      <a:pt x="379" y="2"/>
                      <a:pt x="364" y="1"/>
                      <a:pt x="354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7"/>
              <p:cNvSpPr/>
              <p:nvPr/>
            </p:nvSpPr>
            <p:spPr>
              <a:xfrm>
                <a:off x="5913438" y="6142038"/>
                <a:ext cx="285750" cy="93663"/>
              </a:xfrm>
              <a:custGeom>
                <a:rect b="b" l="l" r="r" t="t"/>
                <a:pathLst>
                  <a:path extrusionOk="0" h="90" w="275">
                    <a:moveTo>
                      <a:pt x="264" y="46"/>
                    </a:moveTo>
                    <a:cubicBezTo>
                      <a:pt x="274" y="37"/>
                      <a:pt x="275" y="22"/>
                      <a:pt x="266" y="12"/>
                    </a:cubicBezTo>
                    <a:cubicBezTo>
                      <a:pt x="257" y="2"/>
                      <a:pt x="242" y="1"/>
                      <a:pt x="232" y="10"/>
                    </a:cubicBezTo>
                    <a:cubicBezTo>
                      <a:pt x="211" y="29"/>
                      <a:pt x="171" y="42"/>
                      <a:pt x="138" y="42"/>
                    </a:cubicBezTo>
                    <a:cubicBezTo>
                      <a:pt x="104" y="42"/>
                      <a:pt x="64" y="29"/>
                      <a:pt x="43" y="9"/>
                    </a:cubicBezTo>
                    <a:cubicBezTo>
                      <a:pt x="33" y="0"/>
                      <a:pt x="18" y="1"/>
                      <a:pt x="9" y="11"/>
                    </a:cubicBezTo>
                    <a:cubicBezTo>
                      <a:pt x="0" y="21"/>
                      <a:pt x="1" y="36"/>
                      <a:pt x="11" y="45"/>
                    </a:cubicBezTo>
                    <a:cubicBezTo>
                      <a:pt x="41" y="72"/>
                      <a:pt x="92" y="90"/>
                      <a:pt x="138" y="90"/>
                    </a:cubicBezTo>
                    <a:cubicBezTo>
                      <a:pt x="176" y="90"/>
                      <a:pt x="230" y="77"/>
                      <a:pt x="264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204;p37"/>
            <p:cNvSpPr/>
            <p:nvPr/>
          </p:nvSpPr>
          <p:spPr>
            <a:xfrm>
              <a:off x="9373028" y="1586764"/>
              <a:ext cx="344123" cy="337178"/>
            </a:xfrm>
            <a:custGeom>
              <a:rect b="b" l="l" r="r" t="t"/>
              <a:pathLst>
                <a:path extrusionOk="0" h="839" w="857">
                  <a:moveTo>
                    <a:pt x="788" y="51"/>
                  </a:moveTo>
                  <a:cubicBezTo>
                    <a:pt x="755" y="18"/>
                    <a:pt x="711" y="0"/>
                    <a:pt x="665" y="0"/>
                  </a:cubicBezTo>
                  <a:cubicBezTo>
                    <a:pt x="618" y="0"/>
                    <a:pt x="574" y="18"/>
                    <a:pt x="541" y="51"/>
                  </a:cubicBezTo>
                  <a:cubicBezTo>
                    <a:pt x="435" y="157"/>
                    <a:pt x="435" y="157"/>
                    <a:pt x="435" y="157"/>
                  </a:cubicBezTo>
                  <a:cubicBezTo>
                    <a:pt x="373" y="219"/>
                    <a:pt x="368" y="317"/>
                    <a:pt x="420" y="386"/>
                  </a:cubicBezTo>
                  <a:cubicBezTo>
                    <a:pt x="386" y="419"/>
                    <a:pt x="386" y="419"/>
                    <a:pt x="386" y="419"/>
                  </a:cubicBezTo>
                  <a:cubicBezTo>
                    <a:pt x="356" y="396"/>
                    <a:pt x="319" y="384"/>
                    <a:pt x="281" y="384"/>
                  </a:cubicBezTo>
                  <a:cubicBezTo>
                    <a:pt x="234" y="384"/>
                    <a:pt x="190" y="402"/>
                    <a:pt x="157" y="435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8" y="574"/>
                    <a:pt x="0" y="618"/>
                    <a:pt x="0" y="664"/>
                  </a:cubicBezTo>
                  <a:cubicBezTo>
                    <a:pt x="0" y="711"/>
                    <a:pt x="18" y="755"/>
                    <a:pt x="51" y="788"/>
                  </a:cubicBezTo>
                  <a:cubicBezTo>
                    <a:pt x="84" y="821"/>
                    <a:pt x="128" y="839"/>
                    <a:pt x="175" y="839"/>
                  </a:cubicBezTo>
                  <a:cubicBezTo>
                    <a:pt x="222" y="839"/>
                    <a:pt x="265" y="821"/>
                    <a:pt x="298" y="788"/>
                  </a:cubicBezTo>
                  <a:cubicBezTo>
                    <a:pt x="404" y="682"/>
                    <a:pt x="404" y="682"/>
                    <a:pt x="404" y="682"/>
                  </a:cubicBezTo>
                  <a:cubicBezTo>
                    <a:pt x="437" y="649"/>
                    <a:pt x="455" y="605"/>
                    <a:pt x="455" y="559"/>
                  </a:cubicBezTo>
                  <a:cubicBezTo>
                    <a:pt x="455" y="520"/>
                    <a:pt x="443" y="483"/>
                    <a:pt x="420" y="453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84" y="443"/>
                    <a:pt x="520" y="455"/>
                    <a:pt x="559" y="455"/>
                  </a:cubicBezTo>
                  <a:cubicBezTo>
                    <a:pt x="606" y="455"/>
                    <a:pt x="650" y="437"/>
                    <a:pt x="683" y="404"/>
                  </a:cubicBezTo>
                  <a:cubicBezTo>
                    <a:pt x="788" y="298"/>
                    <a:pt x="788" y="298"/>
                    <a:pt x="788" y="298"/>
                  </a:cubicBezTo>
                  <a:cubicBezTo>
                    <a:pt x="857" y="230"/>
                    <a:pt x="857" y="119"/>
                    <a:pt x="788" y="51"/>
                  </a:cubicBezTo>
                  <a:close/>
                  <a:moveTo>
                    <a:pt x="370" y="648"/>
                  </a:moveTo>
                  <a:cubicBezTo>
                    <a:pt x="265" y="754"/>
                    <a:pt x="265" y="754"/>
                    <a:pt x="265" y="754"/>
                  </a:cubicBezTo>
                  <a:cubicBezTo>
                    <a:pt x="241" y="778"/>
                    <a:pt x="209" y="791"/>
                    <a:pt x="175" y="791"/>
                  </a:cubicBezTo>
                  <a:cubicBezTo>
                    <a:pt x="141" y="791"/>
                    <a:pt x="109" y="778"/>
                    <a:pt x="85" y="754"/>
                  </a:cubicBezTo>
                  <a:cubicBezTo>
                    <a:pt x="61" y="730"/>
                    <a:pt x="48" y="698"/>
                    <a:pt x="48" y="664"/>
                  </a:cubicBezTo>
                  <a:cubicBezTo>
                    <a:pt x="48" y="631"/>
                    <a:pt x="61" y="599"/>
                    <a:pt x="85" y="575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15" y="445"/>
                    <a:pt x="247" y="432"/>
                    <a:pt x="281" y="432"/>
                  </a:cubicBezTo>
                  <a:cubicBezTo>
                    <a:pt x="306" y="432"/>
                    <a:pt x="331" y="439"/>
                    <a:pt x="352" y="454"/>
                  </a:cubicBezTo>
                  <a:cubicBezTo>
                    <a:pt x="310" y="495"/>
                    <a:pt x="310" y="495"/>
                    <a:pt x="310" y="495"/>
                  </a:cubicBezTo>
                  <a:cubicBezTo>
                    <a:pt x="301" y="504"/>
                    <a:pt x="301" y="520"/>
                    <a:pt x="310" y="529"/>
                  </a:cubicBezTo>
                  <a:cubicBezTo>
                    <a:pt x="315" y="534"/>
                    <a:pt x="321" y="536"/>
                    <a:pt x="327" y="536"/>
                  </a:cubicBezTo>
                  <a:cubicBezTo>
                    <a:pt x="333" y="536"/>
                    <a:pt x="340" y="534"/>
                    <a:pt x="344" y="529"/>
                  </a:cubicBezTo>
                  <a:cubicBezTo>
                    <a:pt x="386" y="488"/>
                    <a:pt x="386" y="488"/>
                    <a:pt x="386" y="488"/>
                  </a:cubicBezTo>
                  <a:cubicBezTo>
                    <a:pt x="400" y="508"/>
                    <a:pt x="407" y="533"/>
                    <a:pt x="407" y="559"/>
                  </a:cubicBezTo>
                  <a:cubicBezTo>
                    <a:pt x="407" y="593"/>
                    <a:pt x="394" y="624"/>
                    <a:pt x="370" y="648"/>
                  </a:cubicBezTo>
                  <a:close/>
                  <a:moveTo>
                    <a:pt x="754" y="264"/>
                  </a:moveTo>
                  <a:cubicBezTo>
                    <a:pt x="649" y="370"/>
                    <a:pt x="649" y="370"/>
                    <a:pt x="649" y="370"/>
                  </a:cubicBezTo>
                  <a:cubicBezTo>
                    <a:pt x="625" y="394"/>
                    <a:pt x="593" y="407"/>
                    <a:pt x="559" y="407"/>
                  </a:cubicBezTo>
                  <a:cubicBezTo>
                    <a:pt x="533" y="407"/>
                    <a:pt x="509" y="400"/>
                    <a:pt x="488" y="385"/>
                  </a:cubicBezTo>
                  <a:cubicBezTo>
                    <a:pt x="529" y="344"/>
                    <a:pt x="529" y="344"/>
                    <a:pt x="529" y="344"/>
                  </a:cubicBezTo>
                  <a:cubicBezTo>
                    <a:pt x="539" y="335"/>
                    <a:pt x="539" y="319"/>
                    <a:pt x="529" y="310"/>
                  </a:cubicBezTo>
                  <a:cubicBezTo>
                    <a:pt x="520" y="301"/>
                    <a:pt x="505" y="301"/>
                    <a:pt x="495" y="310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21" y="302"/>
                    <a:pt x="426" y="234"/>
                    <a:pt x="469" y="191"/>
                  </a:cubicBezTo>
                  <a:cubicBezTo>
                    <a:pt x="575" y="85"/>
                    <a:pt x="575" y="85"/>
                    <a:pt x="575" y="85"/>
                  </a:cubicBezTo>
                  <a:cubicBezTo>
                    <a:pt x="599" y="61"/>
                    <a:pt x="631" y="48"/>
                    <a:pt x="665" y="48"/>
                  </a:cubicBezTo>
                  <a:cubicBezTo>
                    <a:pt x="699" y="48"/>
                    <a:pt x="731" y="61"/>
                    <a:pt x="754" y="85"/>
                  </a:cubicBezTo>
                  <a:cubicBezTo>
                    <a:pt x="804" y="134"/>
                    <a:pt x="804" y="215"/>
                    <a:pt x="754" y="2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37"/>
          <p:cNvSpPr txBox="1"/>
          <p:nvPr/>
        </p:nvSpPr>
        <p:spPr>
          <a:xfrm>
            <a:off x="623642" y="1272375"/>
            <a:ext cx="1578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Medium"/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권빛나리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8456891" y="1272375"/>
            <a:ext cx="1112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Medium"/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곽다은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8223936" y="3966512"/>
            <a:ext cx="1578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Medium"/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신효원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1060877" y="3966499"/>
            <a:ext cx="15786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Medium"/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공지수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4080313" y="2595100"/>
            <a:ext cx="33465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각자의 관심사</a:t>
            </a:r>
            <a:endParaRPr b="1" sz="1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↓</a:t>
            </a:r>
            <a:endParaRPr b="1" sz="1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아이디어 구상</a:t>
            </a:r>
            <a:endParaRPr b="1" sz="1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5901150" y="6360425"/>
            <a:ext cx="3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-1-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/>
          <p:nvPr/>
        </p:nvSpPr>
        <p:spPr>
          <a:xfrm>
            <a:off x="10953376" y="1069875"/>
            <a:ext cx="1204832" cy="5314950"/>
          </a:xfrm>
          <a:custGeom>
            <a:rect b="b" l="l" r="r" t="t"/>
            <a:pathLst>
              <a:path extrusionOk="0" h="6858000" w="4421402">
                <a:moveTo>
                  <a:pt x="2999143" y="0"/>
                </a:moveTo>
                <a:lnTo>
                  <a:pt x="4421402" y="0"/>
                </a:lnTo>
                <a:lnTo>
                  <a:pt x="4421402" y="6858000"/>
                </a:lnTo>
                <a:lnTo>
                  <a:pt x="3009320" y="6858000"/>
                </a:lnTo>
                <a:lnTo>
                  <a:pt x="301829" y="4161479"/>
                </a:lnTo>
                <a:cubicBezTo>
                  <a:pt x="-99455" y="3761823"/>
                  <a:pt x="-100776" y="3112532"/>
                  <a:pt x="298884" y="27112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8"/>
          <p:cNvSpPr/>
          <p:nvPr/>
        </p:nvSpPr>
        <p:spPr>
          <a:xfrm>
            <a:off x="11418258" y="2029999"/>
            <a:ext cx="773745" cy="3394710"/>
          </a:xfrm>
          <a:custGeom>
            <a:rect b="b" l="l" r="r" t="t"/>
            <a:pathLst>
              <a:path extrusionOk="0" h="6858000" w="4421402">
                <a:moveTo>
                  <a:pt x="2999143" y="0"/>
                </a:moveTo>
                <a:lnTo>
                  <a:pt x="4421402" y="0"/>
                </a:lnTo>
                <a:lnTo>
                  <a:pt x="4421402" y="6858000"/>
                </a:lnTo>
                <a:lnTo>
                  <a:pt x="3009320" y="6858000"/>
                </a:lnTo>
                <a:lnTo>
                  <a:pt x="301829" y="4161479"/>
                </a:lnTo>
                <a:cubicBezTo>
                  <a:pt x="-99455" y="3761823"/>
                  <a:pt x="-100776" y="3112532"/>
                  <a:pt x="298884" y="271124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354288" y="296383"/>
            <a:ext cx="282300" cy="254700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8"/>
          <p:cNvSpPr txBox="1"/>
          <p:nvPr/>
        </p:nvSpPr>
        <p:spPr>
          <a:xfrm>
            <a:off x="1172374" y="1527450"/>
            <a:ext cx="7542900" cy="18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 Medium"/>
              <a:buNone/>
            </a:pPr>
            <a:r>
              <a:rPr b="1" lang="en-US" sz="3500">
                <a:latin typeface="Nanum Gothic"/>
                <a:ea typeface="Nanum Gothic"/>
                <a:cs typeface="Nanum Gothic"/>
                <a:sym typeface="Nanum Gothic"/>
              </a:rPr>
              <a:t>팬들을 위한 정보제공 및 구매서비스</a:t>
            </a:r>
            <a:endParaRPr b="1" sz="3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19" name="Google Shape;219;p38"/>
          <p:cNvGrpSpPr/>
          <p:nvPr/>
        </p:nvGrpSpPr>
        <p:grpSpPr>
          <a:xfrm>
            <a:off x="10395806" y="296487"/>
            <a:ext cx="1178666" cy="262860"/>
            <a:chOff x="9373028" y="1519521"/>
            <a:chExt cx="1963461" cy="437882"/>
          </a:xfrm>
        </p:grpSpPr>
        <p:sp>
          <p:nvSpPr>
            <p:cNvPr id="220" name="Google Shape;220;p38"/>
            <p:cNvSpPr/>
            <p:nvPr/>
          </p:nvSpPr>
          <p:spPr>
            <a:xfrm>
              <a:off x="10152483" y="1586764"/>
              <a:ext cx="433223" cy="370639"/>
            </a:xfrm>
            <a:custGeom>
              <a:rect b="b" l="l" r="r" t="t"/>
              <a:pathLst>
                <a:path extrusionOk="0" h="718" w="838">
                  <a:moveTo>
                    <a:pt x="798" y="190"/>
                  </a:moveTo>
                  <a:cubicBezTo>
                    <a:pt x="575" y="190"/>
                    <a:pt x="575" y="190"/>
                    <a:pt x="575" y="19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18"/>
                    <a:pt x="557" y="0"/>
                    <a:pt x="5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89"/>
                    <a:pt x="18" y="407"/>
                    <a:pt x="40" y="407"/>
                  </a:cubicBezTo>
                  <a:cubicBezTo>
                    <a:pt x="71" y="407"/>
                    <a:pt x="71" y="407"/>
                    <a:pt x="71" y="407"/>
                  </a:cubicBezTo>
                  <a:cubicBezTo>
                    <a:pt x="42" y="487"/>
                    <a:pt x="42" y="487"/>
                    <a:pt x="42" y="487"/>
                  </a:cubicBezTo>
                  <a:cubicBezTo>
                    <a:pt x="37" y="501"/>
                    <a:pt x="41" y="511"/>
                    <a:pt x="45" y="516"/>
                  </a:cubicBezTo>
                  <a:cubicBezTo>
                    <a:pt x="50" y="524"/>
                    <a:pt x="58" y="528"/>
                    <a:pt x="67" y="528"/>
                  </a:cubicBezTo>
                  <a:cubicBezTo>
                    <a:pt x="73" y="528"/>
                    <a:pt x="80" y="525"/>
                    <a:pt x="86" y="52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50" y="410"/>
                    <a:pt x="258" y="407"/>
                    <a:pt x="262" y="407"/>
                  </a:cubicBezTo>
                  <a:cubicBezTo>
                    <a:pt x="264" y="407"/>
                    <a:pt x="264" y="407"/>
                    <a:pt x="264" y="407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579"/>
                    <a:pt x="282" y="597"/>
                    <a:pt x="304" y="597"/>
                  </a:cubicBezTo>
                  <a:cubicBezTo>
                    <a:pt x="577" y="597"/>
                    <a:pt x="577" y="597"/>
                    <a:pt x="577" y="597"/>
                  </a:cubicBezTo>
                  <a:cubicBezTo>
                    <a:pt x="581" y="597"/>
                    <a:pt x="589" y="600"/>
                    <a:pt x="592" y="602"/>
                  </a:cubicBezTo>
                  <a:cubicBezTo>
                    <a:pt x="753" y="711"/>
                    <a:pt x="753" y="711"/>
                    <a:pt x="753" y="711"/>
                  </a:cubicBezTo>
                  <a:cubicBezTo>
                    <a:pt x="760" y="716"/>
                    <a:pt x="767" y="718"/>
                    <a:pt x="772" y="718"/>
                  </a:cubicBezTo>
                  <a:cubicBezTo>
                    <a:pt x="780" y="718"/>
                    <a:pt x="786" y="714"/>
                    <a:pt x="789" y="712"/>
                  </a:cubicBezTo>
                  <a:cubicBezTo>
                    <a:pt x="792" y="710"/>
                    <a:pt x="804" y="698"/>
                    <a:pt x="797" y="677"/>
                  </a:cubicBezTo>
                  <a:cubicBezTo>
                    <a:pt x="768" y="597"/>
                    <a:pt x="768" y="597"/>
                    <a:pt x="768" y="597"/>
                  </a:cubicBezTo>
                  <a:cubicBezTo>
                    <a:pt x="798" y="597"/>
                    <a:pt x="798" y="597"/>
                    <a:pt x="798" y="597"/>
                  </a:cubicBezTo>
                  <a:cubicBezTo>
                    <a:pt x="820" y="597"/>
                    <a:pt x="838" y="579"/>
                    <a:pt x="838" y="557"/>
                  </a:cubicBezTo>
                  <a:cubicBezTo>
                    <a:pt x="838" y="230"/>
                    <a:pt x="838" y="230"/>
                    <a:pt x="838" y="230"/>
                  </a:cubicBezTo>
                  <a:cubicBezTo>
                    <a:pt x="838" y="208"/>
                    <a:pt x="820" y="190"/>
                    <a:pt x="798" y="190"/>
                  </a:cubicBezTo>
                  <a:close/>
                  <a:moveTo>
                    <a:pt x="219" y="372"/>
                  </a:moveTo>
                  <a:cubicBezTo>
                    <a:pt x="107" y="449"/>
                    <a:pt x="107" y="449"/>
                    <a:pt x="107" y="449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7" y="395"/>
                    <a:pt x="125" y="383"/>
                    <a:pt x="119" y="374"/>
                  </a:cubicBezTo>
                  <a:cubicBezTo>
                    <a:pt x="112" y="364"/>
                    <a:pt x="101" y="359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27" y="48"/>
                    <a:pt x="527" y="48"/>
                    <a:pt x="527" y="48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7" y="359"/>
                    <a:pt x="287" y="359"/>
                  </a:cubicBezTo>
                  <a:cubicBezTo>
                    <a:pt x="262" y="359"/>
                    <a:pt x="262" y="359"/>
                    <a:pt x="262" y="359"/>
                  </a:cubicBezTo>
                  <a:cubicBezTo>
                    <a:pt x="249" y="359"/>
                    <a:pt x="231" y="365"/>
                    <a:pt x="219" y="372"/>
                  </a:cubicBezTo>
                  <a:close/>
                  <a:moveTo>
                    <a:pt x="790" y="549"/>
                  </a:moveTo>
                  <a:cubicBezTo>
                    <a:pt x="749" y="549"/>
                    <a:pt x="749" y="549"/>
                    <a:pt x="749" y="549"/>
                  </a:cubicBezTo>
                  <a:cubicBezTo>
                    <a:pt x="737" y="549"/>
                    <a:pt x="727" y="555"/>
                    <a:pt x="720" y="564"/>
                  </a:cubicBezTo>
                  <a:cubicBezTo>
                    <a:pt x="714" y="573"/>
                    <a:pt x="712" y="585"/>
                    <a:pt x="716" y="596"/>
                  </a:cubicBezTo>
                  <a:cubicBezTo>
                    <a:pt x="732" y="639"/>
                    <a:pt x="732" y="639"/>
                    <a:pt x="732" y="639"/>
                  </a:cubicBezTo>
                  <a:cubicBezTo>
                    <a:pt x="619" y="562"/>
                    <a:pt x="619" y="562"/>
                    <a:pt x="619" y="562"/>
                  </a:cubicBezTo>
                  <a:cubicBezTo>
                    <a:pt x="608" y="555"/>
                    <a:pt x="590" y="549"/>
                    <a:pt x="577" y="549"/>
                  </a:cubicBezTo>
                  <a:cubicBezTo>
                    <a:pt x="312" y="549"/>
                    <a:pt x="312" y="549"/>
                    <a:pt x="312" y="549"/>
                  </a:cubicBezTo>
                  <a:cubicBezTo>
                    <a:pt x="312" y="407"/>
                    <a:pt x="312" y="407"/>
                    <a:pt x="312" y="407"/>
                  </a:cubicBezTo>
                  <a:cubicBezTo>
                    <a:pt x="535" y="407"/>
                    <a:pt x="535" y="407"/>
                    <a:pt x="535" y="407"/>
                  </a:cubicBezTo>
                  <a:cubicBezTo>
                    <a:pt x="557" y="407"/>
                    <a:pt x="575" y="389"/>
                    <a:pt x="575" y="367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790" y="238"/>
                    <a:pt x="790" y="238"/>
                    <a:pt x="790" y="238"/>
                  </a:cubicBezTo>
                  <a:lnTo>
                    <a:pt x="790" y="549"/>
                  </a:lnTo>
                  <a:close/>
                  <a:moveTo>
                    <a:pt x="790" y="549"/>
                  </a:moveTo>
                  <a:cubicBezTo>
                    <a:pt x="790" y="549"/>
                    <a:pt x="790" y="549"/>
                    <a:pt x="790" y="54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" name="Google Shape;221;p38"/>
            <p:cNvGrpSpPr/>
            <p:nvPr/>
          </p:nvGrpSpPr>
          <p:grpSpPr>
            <a:xfrm>
              <a:off x="10955729" y="1519521"/>
              <a:ext cx="380760" cy="370673"/>
              <a:chOff x="5576888" y="5416550"/>
              <a:chExt cx="958851" cy="933450"/>
            </a:xfrm>
          </p:grpSpPr>
          <p:sp>
            <p:nvSpPr>
              <p:cNvPr id="222" name="Google Shape;222;p38"/>
              <p:cNvSpPr/>
              <p:nvPr/>
            </p:nvSpPr>
            <p:spPr>
              <a:xfrm>
                <a:off x="5576888" y="5416550"/>
                <a:ext cx="958851" cy="636588"/>
              </a:xfrm>
              <a:custGeom>
                <a:rect b="b" l="l" r="r" t="t"/>
                <a:pathLst>
                  <a:path extrusionOk="0" h="609" w="921">
                    <a:moveTo>
                      <a:pt x="740" y="246"/>
                    </a:moveTo>
                    <a:cubicBezTo>
                      <a:pt x="729" y="246"/>
                      <a:pt x="718" y="247"/>
                      <a:pt x="707" y="249"/>
                    </a:cubicBezTo>
                    <a:cubicBezTo>
                      <a:pt x="701" y="111"/>
                      <a:pt x="586" y="0"/>
                      <a:pt x="446" y="0"/>
                    </a:cubicBezTo>
                    <a:cubicBezTo>
                      <a:pt x="317" y="0"/>
                      <a:pt x="207" y="95"/>
                      <a:pt x="188" y="220"/>
                    </a:cubicBezTo>
                    <a:cubicBezTo>
                      <a:pt x="84" y="224"/>
                      <a:pt x="0" y="309"/>
                      <a:pt x="0" y="414"/>
                    </a:cubicBezTo>
                    <a:cubicBezTo>
                      <a:pt x="0" y="521"/>
                      <a:pt x="87" y="608"/>
                      <a:pt x="194" y="608"/>
                    </a:cubicBezTo>
                    <a:cubicBezTo>
                      <a:pt x="504" y="608"/>
                      <a:pt x="504" y="608"/>
                      <a:pt x="504" y="608"/>
                    </a:cubicBezTo>
                    <a:cubicBezTo>
                      <a:pt x="506" y="608"/>
                      <a:pt x="563" y="608"/>
                      <a:pt x="621" y="608"/>
                    </a:cubicBezTo>
                    <a:cubicBezTo>
                      <a:pt x="679" y="609"/>
                      <a:pt x="738" y="609"/>
                      <a:pt x="740" y="609"/>
                    </a:cubicBezTo>
                    <a:cubicBezTo>
                      <a:pt x="839" y="609"/>
                      <a:pt x="921" y="527"/>
                      <a:pt x="921" y="428"/>
                    </a:cubicBezTo>
                    <a:cubicBezTo>
                      <a:pt x="921" y="328"/>
                      <a:pt x="839" y="246"/>
                      <a:pt x="740" y="246"/>
                    </a:cubicBezTo>
                    <a:close/>
                    <a:moveTo>
                      <a:pt x="740" y="561"/>
                    </a:moveTo>
                    <a:cubicBezTo>
                      <a:pt x="738" y="561"/>
                      <a:pt x="679" y="561"/>
                      <a:pt x="621" y="560"/>
                    </a:cubicBezTo>
                    <a:cubicBezTo>
                      <a:pt x="563" y="560"/>
                      <a:pt x="506" y="560"/>
                      <a:pt x="504" y="560"/>
                    </a:cubicBezTo>
                    <a:cubicBezTo>
                      <a:pt x="194" y="560"/>
                      <a:pt x="194" y="560"/>
                      <a:pt x="194" y="560"/>
                    </a:cubicBezTo>
                    <a:cubicBezTo>
                      <a:pt x="114" y="560"/>
                      <a:pt x="48" y="495"/>
                      <a:pt x="48" y="414"/>
                    </a:cubicBezTo>
                    <a:cubicBezTo>
                      <a:pt x="48" y="334"/>
                      <a:pt x="114" y="268"/>
                      <a:pt x="194" y="268"/>
                    </a:cubicBezTo>
                    <a:cubicBezTo>
                      <a:pt x="198" y="268"/>
                      <a:pt x="202" y="268"/>
                      <a:pt x="207" y="269"/>
                    </a:cubicBezTo>
                    <a:cubicBezTo>
                      <a:pt x="231" y="271"/>
                      <a:pt x="231" y="271"/>
                      <a:pt x="231" y="271"/>
                    </a:cubicBezTo>
                    <a:cubicBezTo>
                      <a:pt x="233" y="247"/>
                      <a:pt x="233" y="247"/>
                      <a:pt x="233" y="247"/>
                    </a:cubicBezTo>
                    <a:cubicBezTo>
                      <a:pt x="241" y="135"/>
                      <a:pt x="334" y="48"/>
                      <a:pt x="446" y="48"/>
                    </a:cubicBezTo>
                    <a:cubicBezTo>
                      <a:pt x="564" y="48"/>
                      <a:pt x="659" y="144"/>
                      <a:pt x="659" y="262"/>
                    </a:cubicBezTo>
                    <a:cubicBezTo>
                      <a:pt x="659" y="267"/>
                      <a:pt x="659" y="273"/>
                      <a:pt x="659" y="279"/>
                    </a:cubicBezTo>
                    <a:cubicBezTo>
                      <a:pt x="655" y="318"/>
                      <a:pt x="655" y="318"/>
                      <a:pt x="655" y="318"/>
                    </a:cubicBezTo>
                    <a:cubicBezTo>
                      <a:pt x="691" y="304"/>
                      <a:pt x="691" y="304"/>
                      <a:pt x="691" y="304"/>
                    </a:cubicBezTo>
                    <a:cubicBezTo>
                      <a:pt x="707" y="298"/>
                      <a:pt x="723" y="294"/>
                      <a:pt x="740" y="294"/>
                    </a:cubicBezTo>
                    <a:cubicBezTo>
                      <a:pt x="813" y="294"/>
                      <a:pt x="873" y="354"/>
                      <a:pt x="873" y="428"/>
                    </a:cubicBezTo>
                    <a:cubicBezTo>
                      <a:pt x="873" y="501"/>
                      <a:pt x="813" y="561"/>
                      <a:pt x="740" y="5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38"/>
              <p:cNvSpPr/>
              <p:nvPr/>
            </p:nvSpPr>
            <p:spPr>
              <a:xfrm>
                <a:off x="5849938" y="6229350"/>
                <a:ext cx="412750" cy="120650"/>
              </a:xfrm>
              <a:custGeom>
                <a:rect b="b" l="l" r="r" t="t"/>
                <a:pathLst>
                  <a:path extrusionOk="0" h="115" w="397">
                    <a:moveTo>
                      <a:pt x="354" y="10"/>
                    </a:moveTo>
                    <a:cubicBezTo>
                      <a:pt x="316" y="44"/>
                      <a:pt x="255" y="67"/>
                      <a:pt x="199" y="67"/>
                    </a:cubicBezTo>
                    <a:cubicBezTo>
                      <a:pt x="142" y="67"/>
                      <a:pt x="81" y="44"/>
                      <a:pt x="42" y="9"/>
                    </a:cubicBezTo>
                    <a:cubicBezTo>
                      <a:pt x="33" y="0"/>
                      <a:pt x="17" y="0"/>
                      <a:pt x="8" y="10"/>
                    </a:cubicBezTo>
                    <a:cubicBezTo>
                      <a:pt x="0" y="20"/>
                      <a:pt x="0" y="35"/>
                      <a:pt x="10" y="44"/>
                    </a:cubicBezTo>
                    <a:cubicBezTo>
                      <a:pt x="57" y="87"/>
                      <a:pt x="131" y="115"/>
                      <a:pt x="199" y="115"/>
                    </a:cubicBezTo>
                    <a:cubicBezTo>
                      <a:pt x="266" y="115"/>
                      <a:pt x="340" y="87"/>
                      <a:pt x="387" y="45"/>
                    </a:cubicBezTo>
                    <a:cubicBezTo>
                      <a:pt x="396" y="37"/>
                      <a:pt x="397" y="21"/>
                      <a:pt x="388" y="12"/>
                    </a:cubicBezTo>
                    <a:cubicBezTo>
                      <a:pt x="379" y="2"/>
                      <a:pt x="364" y="1"/>
                      <a:pt x="354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38"/>
              <p:cNvSpPr/>
              <p:nvPr/>
            </p:nvSpPr>
            <p:spPr>
              <a:xfrm>
                <a:off x="5913438" y="6142038"/>
                <a:ext cx="285750" cy="93663"/>
              </a:xfrm>
              <a:custGeom>
                <a:rect b="b" l="l" r="r" t="t"/>
                <a:pathLst>
                  <a:path extrusionOk="0" h="90" w="275">
                    <a:moveTo>
                      <a:pt x="264" y="46"/>
                    </a:moveTo>
                    <a:cubicBezTo>
                      <a:pt x="274" y="37"/>
                      <a:pt x="275" y="22"/>
                      <a:pt x="266" y="12"/>
                    </a:cubicBezTo>
                    <a:cubicBezTo>
                      <a:pt x="257" y="2"/>
                      <a:pt x="242" y="1"/>
                      <a:pt x="232" y="10"/>
                    </a:cubicBezTo>
                    <a:cubicBezTo>
                      <a:pt x="211" y="29"/>
                      <a:pt x="171" y="42"/>
                      <a:pt x="138" y="42"/>
                    </a:cubicBezTo>
                    <a:cubicBezTo>
                      <a:pt x="104" y="42"/>
                      <a:pt x="64" y="29"/>
                      <a:pt x="43" y="9"/>
                    </a:cubicBezTo>
                    <a:cubicBezTo>
                      <a:pt x="33" y="0"/>
                      <a:pt x="18" y="1"/>
                      <a:pt x="9" y="11"/>
                    </a:cubicBezTo>
                    <a:cubicBezTo>
                      <a:pt x="0" y="21"/>
                      <a:pt x="1" y="36"/>
                      <a:pt x="11" y="45"/>
                    </a:cubicBezTo>
                    <a:cubicBezTo>
                      <a:pt x="41" y="72"/>
                      <a:pt x="92" y="90"/>
                      <a:pt x="138" y="90"/>
                    </a:cubicBezTo>
                    <a:cubicBezTo>
                      <a:pt x="176" y="90"/>
                      <a:pt x="230" y="77"/>
                      <a:pt x="264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38"/>
            <p:cNvSpPr/>
            <p:nvPr/>
          </p:nvSpPr>
          <p:spPr>
            <a:xfrm>
              <a:off x="9373028" y="1586764"/>
              <a:ext cx="344124" cy="337177"/>
            </a:xfrm>
            <a:custGeom>
              <a:rect b="b" l="l" r="r" t="t"/>
              <a:pathLst>
                <a:path extrusionOk="0" h="839" w="857">
                  <a:moveTo>
                    <a:pt x="788" y="51"/>
                  </a:moveTo>
                  <a:cubicBezTo>
                    <a:pt x="755" y="18"/>
                    <a:pt x="711" y="0"/>
                    <a:pt x="665" y="0"/>
                  </a:cubicBezTo>
                  <a:cubicBezTo>
                    <a:pt x="618" y="0"/>
                    <a:pt x="574" y="18"/>
                    <a:pt x="541" y="51"/>
                  </a:cubicBezTo>
                  <a:cubicBezTo>
                    <a:pt x="435" y="157"/>
                    <a:pt x="435" y="157"/>
                    <a:pt x="435" y="157"/>
                  </a:cubicBezTo>
                  <a:cubicBezTo>
                    <a:pt x="373" y="219"/>
                    <a:pt x="368" y="317"/>
                    <a:pt x="420" y="386"/>
                  </a:cubicBezTo>
                  <a:cubicBezTo>
                    <a:pt x="386" y="419"/>
                    <a:pt x="386" y="419"/>
                    <a:pt x="386" y="419"/>
                  </a:cubicBezTo>
                  <a:cubicBezTo>
                    <a:pt x="356" y="396"/>
                    <a:pt x="319" y="384"/>
                    <a:pt x="281" y="384"/>
                  </a:cubicBezTo>
                  <a:cubicBezTo>
                    <a:pt x="234" y="384"/>
                    <a:pt x="190" y="402"/>
                    <a:pt x="157" y="435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8" y="574"/>
                    <a:pt x="0" y="618"/>
                    <a:pt x="0" y="664"/>
                  </a:cubicBezTo>
                  <a:cubicBezTo>
                    <a:pt x="0" y="711"/>
                    <a:pt x="18" y="755"/>
                    <a:pt x="51" y="788"/>
                  </a:cubicBezTo>
                  <a:cubicBezTo>
                    <a:pt x="84" y="821"/>
                    <a:pt x="128" y="839"/>
                    <a:pt x="175" y="839"/>
                  </a:cubicBezTo>
                  <a:cubicBezTo>
                    <a:pt x="222" y="839"/>
                    <a:pt x="265" y="821"/>
                    <a:pt x="298" y="788"/>
                  </a:cubicBezTo>
                  <a:cubicBezTo>
                    <a:pt x="404" y="682"/>
                    <a:pt x="404" y="682"/>
                    <a:pt x="404" y="682"/>
                  </a:cubicBezTo>
                  <a:cubicBezTo>
                    <a:pt x="437" y="649"/>
                    <a:pt x="455" y="605"/>
                    <a:pt x="455" y="559"/>
                  </a:cubicBezTo>
                  <a:cubicBezTo>
                    <a:pt x="455" y="520"/>
                    <a:pt x="443" y="483"/>
                    <a:pt x="420" y="453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84" y="443"/>
                    <a:pt x="520" y="455"/>
                    <a:pt x="559" y="455"/>
                  </a:cubicBezTo>
                  <a:cubicBezTo>
                    <a:pt x="606" y="455"/>
                    <a:pt x="650" y="437"/>
                    <a:pt x="683" y="404"/>
                  </a:cubicBezTo>
                  <a:cubicBezTo>
                    <a:pt x="788" y="298"/>
                    <a:pt x="788" y="298"/>
                    <a:pt x="788" y="298"/>
                  </a:cubicBezTo>
                  <a:cubicBezTo>
                    <a:pt x="857" y="230"/>
                    <a:pt x="857" y="119"/>
                    <a:pt x="788" y="51"/>
                  </a:cubicBezTo>
                  <a:close/>
                  <a:moveTo>
                    <a:pt x="370" y="648"/>
                  </a:moveTo>
                  <a:cubicBezTo>
                    <a:pt x="265" y="754"/>
                    <a:pt x="265" y="754"/>
                    <a:pt x="265" y="754"/>
                  </a:cubicBezTo>
                  <a:cubicBezTo>
                    <a:pt x="241" y="778"/>
                    <a:pt x="209" y="791"/>
                    <a:pt x="175" y="791"/>
                  </a:cubicBezTo>
                  <a:cubicBezTo>
                    <a:pt x="141" y="791"/>
                    <a:pt x="109" y="778"/>
                    <a:pt x="85" y="754"/>
                  </a:cubicBezTo>
                  <a:cubicBezTo>
                    <a:pt x="61" y="730"/>
                    <a:pt x="48" y="698"/>
                    <a:pt x="48" y="664"/>
                  </a:cubicBezTo>
                  <a:cubicBezTo>
                    <a:pt x="48" y="631"/>
                    <a:pt x="61" y="599"/>
                    <a:pt x="85" y="575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15" y="445"/>
                    <a:pt x="247" y="432"/>
                    <a:pt x="281" y="432"/>
                  </a:cubicBezTo>
                  <a:cubicBezTo>
                    <a:pt x="306" y="432"/>
                    <a:pt x="331" y="439"/>
                    <a:pt x="352" y="454"/>
                  </a:cubicBezTo>
                  <a:cubicBezTo>
                    <a:pt x="310" y="495"/>
                    <a:pt x="310" y="495"/>
                    <a:pt x="310" y="495"/>
                  </a:cubicBezTo>
                  <a:cubicBezTo>
                    <a:pt x="301" y="504"/>
                    <a:pt x="301" y="520"/>
                    <a:pt x="310" y="529"/>
                  </a:cubicBezTo>
                  <a:cubicBezTo>
                    <a:pt x="315" y="534"/>
                    <a:pt x="321" y="536"/>
                    <a:pt x="327" y="536"/>
                  </a:cubicBezTo>
                  <a:cubicBezTo>
                    <a:pt x="333" y="536"/>
                    <a:pt x="340" y="534"/>
                    <a:pt x="344" y="529"/>
                  </a:cubicBezTo>
                  <a:cubicBezTo>
                    <a:pt x="386" y="488"/>
                    <a:pt x="386" y="488"/>
                    <a:pt x="386" y="488"/>
                  </a:cubicBezTo>
                  <a:cubicBezTo>
                    <a:pt x="400" y="508"/>
                    <a:pt x="407" y="533"/>
                    <a:pt x="407" y="559"/>
                  </a:cubicBezTo>
                  <a:cubicBezTo>
                    <a:pt x="407" y="593"/>
                    <a:pt x="394" y="624"/>
                    <a:pt x="370" y="648"/>
                  </a:cubicBezTo>
                  <a:close/>
                  <a:moveTo>
                    <a:pt x="754" y="264"/>
                  </a:moveTo>
                  <a:cubicBezTo>
                    <a:pt x="649" y="370"/>
                    <a:pt x="649" y="370"/>
                    <a:pt x="649" y="370"/>
                  </a:cubicBezTo>
                  <a:cubicBezTo>
                    <a:pt x="625" y="394"/>
                    <a:pt x="593" y="407"/>
                    <a:pt x="559" y="407"/>
                  </a:cubicBezTo>
                  <a:cubicBezTo>
                    <a:pt x="533" y="407"/>
                    <a:pt x="509" y="400"/>
                    <a:pt x="488" y="385"/>
                  </a:cubicBezTo>
                  <a:cubicBezTo>
                    <a:pt x="529" y="344"/>
                    <a:pt x="529" y="344"/>
                    <a:pt x="529" y="344"/>
                  </a:cubicBezTo>
                  <a:cubicBezTo>
                    <a:pt x="539" y="335"/>
                    <a:pt x="539" y="319"/>
                    <a:pt x="529" y="310"/>
                  </a:cubicBezTo>
                  <a:cubicBezTo>
                    <a:pt x="520" y="301"/>
                    <a:pt x="505" y="301"/>
                    <a:pt x="495" y="310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21" y="302"/>
                    <a:pt x="426" y="234"/>
                    <a:pt x="469" y="191"/>
                  </a:cubicBezTo>
                  <a:cubicBezTo>
                    <a:pt x="575" y="85"/>
                    <a:pt x="575" y="85"/>
                    <a:pt x="575" y="85"/>
                  </a:cubicBezTo>
                  <a:cubicBezTo>
                    <a:pt x="599" y="61"/>
                    <a:pt x="631" y="48"/>
                    <a:pt x="665" y="48"/>
                  </a:cubicBezTo>
                  <a:cubicBezTo>
                    <a:pt x="699" y="48"/>
                    <a:pt x="731" y="61"/>
                    <a:pt x="754" y="85"/>
                  </a:cubicBezTo>
                  <a:cubicBezTo>
                    <a:pt x="804" y="134"/>
                    <a:pt x="804" y="215"/>
                    <a:pt x="754" y="2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38"/>
          <p:cNvSpPr txBox="1"/>
          <p:nvPr/>
        </p:nvSpPr>
        <p:spPr>
          <a:xfrm>
            <a:off x="1259074" y="2421950"/>
            <a:ext cx="7542900" cy="18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 Medium"/>
              <a:buNone/>
            </a:pPr>
            <a:r>
              <a:rPr lang="en-US" sz="22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유명인이 착용한 의상 및 패션아이템 또는 사용한 물건의 정보를 해당 유명인의 팬들에게 제공</a:t>
            </a:r>
            <a:endParaRPr sz="22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 Medium"/>
              <a:buNone/>
            </a:pPr>
            <a:r>
              <a:t/>
            </a:r>
            <a:endParaRPr sz="2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 Medium"/>
              <a:buNone/>
            </a:pPr>
            <a:r>
              <a:t/>
            </a:r>
            <a:endParaRPr sz="2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00" y="2924975"/>
            <a:ext cx="3677925" cy="36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/>
          <p:nvPr/>
        </p:nvSpPr>
        <p:spPr>
          <a:xfrm>
            <a:off x="7404125" y="4617725"/>
            <a:ext cx="7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38"/>
          <p:cNvGrpSpPr/>
          <p:nvPr/>
        </p:nvGrpSpPr>
        <p:grpSpPr>
          <a:xfrm>
            <a:off x="864861" y="1635199"/>
            <a:ext cx="277798" cy="368139"/>
            <a:chOff x="8332164" y="717871"/>
            <a:chExt cx="460235" cy="569346"/>
          </a:xfrm>
        </p:grpSpPr>
        <p:sp>
          <p:nvSpPr>
            <p:cNvPr id="230" name="Google Shape;230;p38"/>
            <p:cNvSpPr/>
            <p:nvPr/>
          </p:nvSpPr>
          <p:spPr>
            <a:xfrm>
              <a:off x="8369085" y="717871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8"/>
            <p:cNvSpPr/>
            <p:nvPr/>
          </p:nvSpPr>
          <p:spPr>
            <a:xfrm>
              <a:off x="8332164" y="896258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38"/>
          <p:cNvSpPr txBox="1"/>
          <p:nvPr/>
        </p:nvSpPr>
        <p:spPr>
          <a:xfrm>
            <a:off x="5901150" y="6343125"/>
            <a:ext cx="3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-2-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/>
        </p:nvSpPr>
        <p:spPr>
          <a:xfrm>
            <a:off x="1261725" y="555250"/>
            <a:ext cx="1592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Medium"/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WHO(누가)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39"/>
          <p:cNvSpPr txBox="1"/>
          <p:nvPr/>
        </p:nvSpPr>
        <p:spPr>
          <a:xfrm>
            <a:off x="1261725" y="2308200"/>
            <a:ext cx="19989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Raleway Medium"/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WHERE(어디서)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1261725" y="871450"/>
            <a:ext cx="25002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유명인</a:t>
            </a: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의 팬들 누구든(anyone)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1261725" y="1747925"/>
            <a:ext cx="24318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실시간(anytime)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1261725" y="2664336"/>
            <a:ext cx="19989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어디서든(anywhere)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" name="Google Shape;242;p39"/>
          <p:cNvSpPr txBox="1"/>
          <p:nvPr/>
        </p:nvSpPr>
        <p:spPr>
          <a:xfrm>
            <a:off x="1254576" y="3237613"/>
            <a:ext cx="1842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Medium"/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HOW(어떻게)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" name="Google Shape;243;p39"/>
          <p:cNvSpPr txBox="1"/>
          <p:nvPr/>
        </p:nvSpPr>
        <p:spPr>
          <a:xfrm>
            <a:off x="1261725" y="3569016"/>
            <a:ext cx="40875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스케줄과 키워드로 유명인의 의상, 아이템을 쉽게 조회, 구매할 수 있게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1254575" y="4243238"/>
            <a:ext cx="1842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Font typeface="Raleway Medium"/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WHAT(무엇을)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1261725" y="4546579"/>
            <a:ext cx="4087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유명인</a:t>
            </a: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의 사용물품, 착용의상 및 아이템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1261725" y="5149422"/>
            <a:ext cx="1340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Medium"/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WHY(왜)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1261723" y="5465631"/>
            <a:ext cx="40875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유명인</a:t>
            </a:r>
            <a:r>
              <a:rPr lang="en-US" sz="1200">
                <a:latin typeface="Nanum Gothic"/>
                <a:ea typeface="Nanum Gothic"/>
                <a:cs typeface="Nanum Gothic"/>
                <a:sym typeface="Nanum Gothic"/>
              </a:rPr>
              <a:t>의 팬들은 좋아하는 대상을 따라하고 싶어하는 심리가 크다. 또한, k-pop 및 k-movie의 시장 규모가 점점 커짐에 따라 팬덤 시장의 전망이 밝다.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39"/>
          <p:cNvSpPr/>
          <p:nvPr/>
        </p:nvSpPr>
        <p:spPr>
          <a:xfrm>
            <a:off x="5623100" y="0"/>
            <a:ext cx="6562399" cy="6926580"/>
          </a:xfrm>
          <a:custGeom>
            <a:rect b="b" l="l" r="r" t="t"/>
            <a:pathLst>
              <a:path extrusionOk="0" h="6858000" w="6546034">
                <a:moveTo>
                  <a:pt x="2841971" y="0"/>
                </a:moveTo>
                <a:lnTo>
                  <a:pt x="6546034" y="0"/>
                </a:lnTo>
                <a:lnTo>
                  <a:pt x="6546034" y="6858000"/>
                </a:lnTo>
                <a:lnTo>
                  <a:pt x="2845470" y="6858000"/>
                </a:lnTo>
                <a:lnTo>
                  <a:pt x="415876" y="4438250"/>
                </a:lnTo>
                <a:cubicBezTo>
                  <a:pt x="-137035" y="3887581"/>
                  <a:pt x="-138855" y="2992952"/>
                  <a:pt x="411819" y="24400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9"/>
          <p:cNvSpPr/>
          <p:nvPr/>
        </p:nvSpPr>
        <p:spPr>
          <a:xfrm>
            <a:off x="6899000" y="2988898"/>
            <a:ext cx="2753985" cy="2851256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9"/>
          <p:cNvSpPr/>
          <p:nvPr/>
        </p:nvSpPr>
        <p:spPr>
          <a:xfrm>
            <a:off x="327963" y="300546"/>
            <a:ext cx="282300" cy="254700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1" name="Google Shape;251;p39"/>
          <p:cNvGrpSpPr/>
          <p:nvPr/>
        </p:nvGrpSpPr>
        <p:grpSpPr>
          <a:xfrm>
            <a:off x="864861" y="568399"/>
            <a:ext cx="277068" cy="368307"/>
            <a:chOff x="8332164" y="717871"/>
            <a:chExt cx="459026" cy="569605"/>
          </a:xfrm>
        </p:grpSpPr>
        <p:sp>
          <p:nvSpPr>
            <p:cNvPr id="252" name="Google Shape;252;p39"/>
            <p:cNvSpPr/>
            <p:nvPr/>
          </p:nvSpPr>
          <p:spPr>
            <a:xfrm>
              <a:off x="8369085" y="717871"/>
              <a:ext cx="422105" cy="391218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39"/>
            <p:cNvSpPr/>
            <p:nvPr/>
          </p:nvSpPr>
          <p:spPr>
            <a:xfrm>
              <a:off x="8332164" y="896258"/>
              <a:ext cx="422105" cy="391218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39"/>
          <p:cNvGrpSpPr/>
          <p:nvPr/>
        </p:nvGrpSpPr>
        <p:grpSpPr>
          <a:xfrm>
            <a:off x="864861" y="1405667"/>
            <a:ext cx="277068" cy="368307"/>
            <a:chOff x="8332164" y="717871"/>
            <a:chExt cx="459026" cy="569605"/>
          </a:xfrm>
        </p:grpSpPr>
        <p:sp>
          <p:nvSpPr>
            <p:cNvPr id="255" name="Google Shape;255;p39"/>
            <p:cNvSpPr/>
            <p:nvPr/>
          </p:nvSpPr>
          <p:spPr>
            <a:xfrm>
              <a:off x="8369085" y="717871"/>
              <a:ext cx="422105" cy="391218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8332164" y="896258"/>
              <a:ext cx="422105" cy="391218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39"/>
          <p:cNvGrpSpPr/>
          <p:nvPr/>
        </p:nvGrpSpPr>
        <p:grpSpPr>
          <a:xfrm>
            <a:off x="864862" y="2296021"/>
            <a:ext cx="277068" cy="368307"/>
            <a:chOff x="8332164" y="717871"/>
            <a:chExt cx="459026" cy="569605"/>
          </a:xfrm>
        </p:grpSpPr>
        <p:sp>
          <p:nvSpPr>
            <p:cNvPr id="258" name="Google Shape;258;p39"/>
            <p:cNvSpPr/>
            <p:nvPr/>
          </p:nvSpPr>
          <p:spPr>
            <a:xfrm>
              <a:off x="8369085" y="717871"/>
              <a:ext cx="422105" cy="391218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8332164" y="896258"/>
              <a:ext cx="422105" cy="391218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39"/>
          <p:cNvSpPr txBox="1"/>
          <p:nvPr/>
        </p:nvSpPr>
        <p:spPr>
          <a:xfrm>
            <a:off x="6953125" y="4070575"/>
            <a:ext cx="2645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1"/>
              <a:buFont typeface="Arial"/>
              <a:buNone/>
            </a:pPr>
            <a:r>
              <a:rPr b="1" lang="en-US" sz="1795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5W’s and 1H, 5W1H</a:t>
            </a:r>
            <a:endParaRPr b="1" sz="1795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1"/>
              <a:buFont typeface="Arial"/>
              <a:buNone/>
            </a:pPr>
            <a:r>
              <a:t/>
            </a:r>
            <a:endParaRPr b="1" sz="1795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71"/>
              <a:buFont typeface="Arial"/>
              <a:buNone/>
            </a:pPr>
            <a:r>
              <a:rPr b="1" lang="en-US" sz="2535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육하원칙</a:t>
            </a:r>
            <a:endParaRPr b="1" sz="2535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1" name="Google Shape;261;p39"/>
          <p:cNvSpPr/>
          <p:nvPr/>
        </p:nvSpPr>
        <p:spPr>
          <a:xfrm>
            <a:off x="6224841" y="4152913"/>
            <a:ext cx="512452" cy="523221"/>
          </a:xfrm>
          <a:custGeom>
            <a:rect b="b" l="l" r="r" t="t"/>
            <a:pathLst>
              <a:path extrusionOk="0" h="120000" w="12000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2" name="Google Shape;262;p39"/>
          <p:cNvGrpSpPr/>
          <p:nvPr/>
        </p:nvGrpSpPr>
        <p:grpSpPr>
          <a:xfrm>
            <a:off x="864487" y="3186383"/>
            <a:ext cx="277798" cy="368139"/>
            <a:chOff x="8332164" y="717871"/>
            <a:chExt cx="460235" cy="569346"/>
          </a:xfrm>
        </p:grpSpPr>
        <p:sp>
          <p:nvSpPr>
            <p:cNvPr id="263" name="Google Shape;263;p39"/>
            <p:cNvSpPr/>
            <p:nvPr/>
          </p:nvSpPr>
          <p:spPr>
            <a:xfrm>
              <a:off x="8369085" y="717871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8332164" y="896258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39"/>
          <p:cNvGrpSpPr/>
          <p:nvPr/>
        </p:nvGrpSpPr>
        <p:grpSpPr>
          <a:xfrm>
            <a:off x="864500" y="4229133"/>
            <a:ext cx="277798" cy="368139"/>
            <a:chOff x="8332164" y="717871"/>
            <a:chExt cx="460235" cy="569346"/>
          </a:xfrm>
        </p:grpSpPr>
        <p:sp>
          <p:nvSpPr>
            <p:cNvPr id="266" name="Google Shape;266;p39"/>
            <p:cNvSpPr/>
            <p:nvPr/>
          </p:nvSpPr>
          <p:spPr>
            <a:xfrm>
              <a:off x="8369085" y="717871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9"/>
            <p:cNvSpPr/>
            <p:nvPr/>
          </p:nvSpPr>
          <p:spPr>
            <a:xfrm>
              <a:off x="8332164" y="896258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39"/>
          <p:cNvGrpSpPr/>
          <p:nvPr/>
        </p:nvGrpSpPr>
        <p:grpSpPr>
          <a:xfrm>
            <a:off x="864487" y="5119471"/>
            <a:ext cx="277798" cy="368139"/>
            <a:chOff x="8332164" y="717871"/>
            <a:chExt cx="460235" cy="569346"/>
          </a:xfrm>
        </p:grpSpPr>
        <p:sp>
          <p:nvSpPr>
            <p:cNvPr id="269" name="Google Shape;269;p39"/>
            <p:cNvSpPr/>
            <p:nvPr/>
          </p:nvSpPr>
          <p:spPr>
            <a:xfrm>
              <a:off x="8369085" y="717871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8332164" y="896258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39"/>
          <p:cNvGrpSpPr/>
          <p:nvPr/>
        </p:nvGrpSpPr>
        <p:grpSpPr>
          <a:xfrm flipH="1">
            <a:off x="5175762" y="789975"/>
            <a:ext cx="2500214" cy="91500"/>
            <a:chOff x="2786952" y="2863556"/>
            <a:chExt cx="2510003" cy="91500"/>
          </a:xfrm>
        </p:grpSpPr>
        <p:cxnSp>
          <p:nvCxnSpPr>
            <p:cNvPr id="272" name="Google Shape;272;p39"/>
            <p:cNvCxnSpPr/>
            <p:nvPr/>
          </p:nvCxnSpPr>
          <p:spPr>
            <a:xfrm rot="10800000">
              <a:off x="2786952" y="2909276"/>
              <a:ext cx="2434500" cy="0"/>
            </a:xfrm>
            <a:prstGeom prst="straightConnector1">
              <a:avLst/>
            </a:prstGeom>
            <a:noFill/>
            <a:ln cap="flat" cmpd="sng" w="158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3" name="Google Shape;273;p39"/>
            <p:cNvSpPr/>
            <p:nvPr/>
          </p:nvSpPr>
          <p:spPr>
            <a:xfrm>
              <a:off x="5205455" y="2863556"/>
              <a:ext cx="91500" cy="915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39"/>
          <p:cNvGrpSpPr/>
          <p:nvPr/>
        </p:nvGrpSpPr>
        <p:grpSpPr>
          <a:xfrm flipH="1">
            <a:off x="4574490" y="1665013"/>
            <a:ext cx="2324514" cy="91500"/>
            <a:chOff x="2786952" y="2863556"/>
            <a:chExt cx="2510003" cy="91500"/>
          </a:xfrm>
        </p:grpSpPr>
        <p:cxnSp>
          <p:nvCxnSpPr>
            <p:cNvPr id="275" name="Google Shape;275;p39"/>
            <p:cNvCxnSpPr/>
            <p:nvPr/>
          </p:nvCxnSpPr>
          <p:spPr>
            <a:xfrm rot="10800000">
              <a:off x="2786952" y="2909276"/>
              <a:ext cx="2434500" cy="0"/>
            </a:xfrm>
            <a:prstGeom prst="straightConnector1">
              <a:avLst/>
            </a:prstGeom>
            <a:noFill/>
            <a:ln cap="flat" cmpd="sng" w="158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6" name="Google Shape;276;p39"/>
            <p:cNvSpPr/>
            <p:nvPr/>
          </p:nvSpPr>
          <p:spPr>
            <a:xfrm>
              <a:off x="5205455" y="2863556"/>
              <a:ext cx="91500" cy="915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39"/>
          <p:cNvGrpSpPr/>
          <p:nvPr/>
        </p:nvGrpSpPr>
        <p:grpSpPr>
          <a:xfrm flipH="1">
            <a:off x="5175805" y="2540050"/>
            <a:ext cx="2546649" cy="91500"/>
            <a:chOff x="2786952" y="2863556"/>
            <a:chExt cx="2510003" cy="91500"/>
          </a:xfrm>
        </p:grpSpPr>
        <p:cxnSp>
          <p:nvCxnSpPr>
            <p:cNvPr id="278" name="Google Shape;278;p39"/>
            <p:cNvCxnSpPr/>
            <p:nvPr/>
          </p:nvCxnSpPr>
          <p:spPr>
            <a:xfrm rot="10800000">
              <a:off x="2786952" y="2909276"/>
              <a:ext cx="2434500" cy="0"/>
            </a:xfrm>
            <a:prstGeom prst="straightConnector1">
              <a:avLst/>
            </a:prstGeom>
            <a:noFill/>
            <a:ln cap="flat" cmpd="sng" w="158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9" name="Google Shape;279;p39"/>
            <p:cNvSpPr/>
            <p:nvPr/>
          </p:nvSpPr>
          <p:spPr>
            <a:xfrm>
              <a:off x="5205455" y="2863556"/>
              <a:ext cx="91500" cy="915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39"/>
          <p:cNvSpPr/>
          <p:nvPr/>
        </p:nvSpPr>
        <p:spPr>
          <a:xfrm>
            <a:off x="6899000" y="789975"/>
            <a:ext cx="1842070" cy="1817752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281;p39"/>
          <p:cNvGrpSpPr/>
          <p:nvPr/>
        </p:nvGrpSpPr>
        <p:grpSpPr>
          <a:xfrm>
            <a:off x="7425071" y="1284190"/>
            <a:ext cx="789931" cy="727150"/>
            <a:chOff x="1727201" y="319088"/>
            <a:chExt cx="503237" cy="504825"/>
          </a:xfrm>
        </p:grpSpPr>
        <p:sp>
          <p:nvSpPr>
            <p:cNvPr id="282" name="Google Shape;282;p39"/>
            <p:cNvSpPr/>
            <p:nvPr/>
          </p:nvSpPr>
          <p:spPr>
            <a:xfrm>
              <a:off x="1812925" y="406400"/>
              <a:ext cx="120650" cy="119062"/>
            </a:xfrm>
            <a:custGeom>
              <a:rect b="b" l="l" r="r" t="t"/>
              <a:pathLst>
                <a:path extrusionOk="0" h="32" w="32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3" y="32"/>
                    <a:pt x="4" y="31"/>
                    <a:pt x="4" y="30"/>
                  </a:cubicBezTo>
                  <a:cubicBezTo>
                    <a:pt x="4" y="15"/>
                    <a:pt x="15" y="4"/>
                    <a:pt x="30" y="4"/>
                  </a:cubicBezTo>
                  <a:cubicBezTo>
                    <a:pt x="31" y="4"/>
                    <a:pt x="32" y="3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1727201" y="319088"/>
              <a:ext cx="503237" cy="504825"/>
            </a:xfrm>
            <a:custGeom>
              <a:rect b="b" l="l" r="r" t="t"/>
              <a:pathLst>
                <a:path extrusionOk="0" h="134" w="134">
                  <a:moveTo>
                    <a:pt x="131" y="120"/>
                  </a:moveTo>
                  <a:cubicBezTo>
                    <a:pt x="102" y="91"/>
                    <a:pt x="102" y="91"/>
                    <a:pt x="102" y="91"/>
                  </a:cubicBezTo>
                  <a:cubicBezTo>
                    <a:pt x="100" y="89"/>
                    <a:pt x="98" y="89"/>
                    <a:pt x="95" y="90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105" y="65"/>
                    <a:pt x="104" y="36"/>
                    <a:pt x="87" y="19"/>
                  </a:cubicBezTo>
                  <a:cubicBezTo>
                    <a:pt x="68" y="0"/>
                    <a:pt x="38" y="0"/>
                    <a:pt x="19" y="19"/>
                  </a:cubicBezTo>
                  <a:cubicBezTo>
                    <a:pt x="0" y="37"/>
                    <a:pt x="0" y="68"/>
                    <a:pt x="19" y="87"/>
                  </a:cubicBezTo>
                  <a:cubicBezTo>
                    <a:pt x="37" y="104"/>
                    <a:pt x="65" y="105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89" y="98"/>
                    <a:pt x="89" y="100"/>
                    <a:pt x="91" y="102"/>
                  </a:cubicBezTo>
                  <a:cubicBezTo>
                    <a:pt x="120" y="131"/>
                    <a:pt x="120" y="131"/>
                    <a:pt x="120" y="131"/>
                  </a:cubicBezTo>
                  <a:cubicBezTo>
                    <a:pt x="122" y="134"/>
                    <a:pt x="127" y="133"/>
                    <a:pt x="130" y="130"/>
                  </a:cubicBezTo>
                  <a:cubicBezTo>
                    <a:pt x="133" y="127"/>
                    <a:pt x="134" y="122"/>
                    <a:pt x="131" y="120"/>
                  </a:cubicBezTo>
                  <a:close/>
                  <a:moveTo>
                    <a:pt x="81" y="81"/>
                  </a:moveTo>
                  <a:cubicBezTo>
                    <a:pt x="65" y="97"/>
                    <a:pt x="40" y="97"/>
                    <a:pt x="24" y="81"/>
                  </a:cubicBezTo>
                  <a:cubicBezTo>
                    <a:pt x="9" y="65"/>
                    <a:pt x="9" y="40"/>
                    <a:pt x="24" y="24"/>
                  </a:cubicBezTo>
                  <a:cubicBezTo>
                    <a:pt x="40" y="9"/>
                    <a:pt x="65" y="9"/>
                    <a:pt x="81" y="24"/>
                  </a:cubicBezTo>
                  <a:cubicBezTo>
                    <a:pt x="97" y="40"/>
                    <a:pt x="97" y="65"/>
                    <a:pt x="81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39"/>
          <p:cNvSpPr/>
          <p:nvPr/>
        </p:nvSpPr>
        <p:spPr>
          <a:xfrm>
            <a:off x="8741075" y="0"/>
            <a:ext cx="3392326" cy="3374088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8951175" y="1007975"/>
            <a:ext cx="31818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[3가지 요소의 객체가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모호한 이유]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현대 기술의 발달로 공간적, 시간적 제약이 대폭 감소하였기 때문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1261725" y="1431725"/>
            <a:ext cx="1592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aleway Medium"/>
              <a:buNone/>
            </a:pPr>
            <a:r>
              <a:rPr b="1" lang="en-US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WHEN(언제)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5901150" y="6341350"/>
            <a:ext cx="3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-3-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/>
          <p:nvPr/>
        </p:nvSpPr>
        <p:spPr>
          <a:xfrm>
            <a:off x="1122073" y="692425"/>
            <a:ext cx="2431775" cy="2431775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507418" y="2940325"/>
            <a:ext cx="2431775" cy="2431775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-1691485" y="3794262"/>
            <a:ext cx="2431775" cy="2431775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40"/>
          <p:cNvGrpSpPr/>
          <p:nvPr/>
        </p:nvGrpSpPr>
        <p:grpSpPr>
          <a:xfrm>
            <a:off x="10395917" y="296383"/>
            <a:ext cx="1178540" cy="262987"/>
            <a:chOff x="9373028" y="1519318"/>
            <a:chExt cx="1963213" cy="438084"/>
          </a:xfrm>
        </p:grpSpPr>
        <p:sp>
          <p:nvSpPr>
            <p:cNvPr id="296" name="Google Shape;296;p40"/>
            <p:cNvSpPr/>
            <p:nvPr/>
          </p:nvSpPr>
          <p:spPr>
            <a:xfrm>
              <a:off x="10152483" y="1586764"/>
              <a:ext cx="433224" cy="370638"/>
            </a:xfrm>
            <a:custGeom>
              <a:rect b="b" l="l" r="r" t="t"/>
              <a:pathLst>
                <a:path extrusionOk="0" h="718" w="838">
                  <a:moveTo>
                    <a:pt x="798" y="190"/>
                  </a:moveTo>
                  <a:cubicBezTo>
                    <a:pt x="575" y="190"/>
                    <a:pt x="575" y="190"/>
                    <a:pt x="575" y="19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18"/>
                    <a:pt x="557" y="0"/>
                    <a:pt x="5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89"/>
                    <a:pt x="18" y="407"/>
                    <a:pt x="40" y="407"/>
                  </a:cubicBezTo>
                  <a:cubicBezTo>
                    <a:pt x="71" y="407"/>
                    <a:pt x="71" y="407"/>
                    <a:pt x="71" y="407"/>
                  </a:cubicBezTo>
                  <a:cubicBezTo>
                    <a:pt x="42" y="487"/>
                    <a:pt x="42" y="487"/>
                    <a:pt x="42" y="487"/>
                  </a:cubicBezTo>
                  <a:cubicBezTo>
                    <a:pt x="37" y="501"/>
                    <a:pt x="41" y="511"/>
                    <a:pt x="45" y="516"/>
                  </a:cubicBezTo>
                  <a:cubicBezTo>
                    <a:pt x="50" y="524"/>
                    <a:pt x="58" y="528"/>
                    <a:pt x="67" y="528"/>
                  </a:cubicBezTo>
                  <a:cubicBezTo>
                    <a:pt x="73" y="528"/>
                    <a:pt x="80" y="525"/>
                    <a:pt x="86" y="52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50" y="410"/>
                    <a:pt x="258" y="407"/>
                    <a:pt x="262" y="407"/>
                  </a:cubicBezTo>
                  <a:cubicBezTo>
                    <a:pt x="264" y="407"/>
                    <a:pt x="264" y="407"/>
                    <a:pt x="264" y="407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579"/>
                    <a:pt x="282" y="597"/>
                    <a:pt x="304" y="597"/>
                  </a:cubicBezTo>
                  <a:cubicBezTo>
                    <a:pt x="577" y="597"/>
                    <a:pt x="577" y="597"/>
                    <a:pt x="577" y="597"/>
                  </a:cubicBezTo>
                  <a:cubicBezTo>
                    <a:pt x="581" y="597"/>
                    <a:pt x="589" y="600"/>
                    <a:pt x="592" y="602"/>
                  </a:cubicBezTo>
                  <a:cubicBezTo>
                    <a:pt x="753" y="711"/>
                    <a:pt x="753" y="711"/>
                    <a:pt x="753" y="711"/>
                  </a:cubicBezTo>
                  <a:cubicBezTo>
                    <a:pt x="760" y="716"/>
                    <a:pt x="767" y="718"/>
                    <a:pt x="772" y="718"/>
                  </a:cubicBezTo>
                  <a:cubicBezTo>
                    <a:pt x="780" y="718"/>
                    <a:pt x="786" y="714"/>
                    <a:pt x="789" y="712"/>
                  </a:cubicBezTo>
                  <a:cubicBezTo>
                    <a:pt x="792" y="710"/>
                    <a:pt x="804" y="698"/>
                    <a:pt x="797" y="677"/>
                  </a:cubicBezTo>
                  <a:cubicBezTo>
                    <a:pt x="768" y="597"/>
                    <a:pt x="768" y="597"/>
                    <a:pt x="768" y="597"/>
                  </a:cubicBezTo>
                  <a:cubicBezTo>
                    <a:pt x="798" y="597"/>
                    <a:pt x="798" y="597"/>
                    <a:pt x="798" y="597"/>
                  </a:cubicBezTo>
                  <a:cubicBezTo>
                    <a:pt x="820" y="597"/>
                    <a:pt x="838" y="579"/>
                    <a:pt x="838" y="557"/>
                  </a:cubicBezTo>
                  <a:cubicBezTo>
                    <a:pt x="838" y="230"/>
                    <a:pt x="838" y="230"/>
                    <a:pt x="838" y="230"/>
                  </a:cubicBezTo>
                  <a:cubicBezTo>
                    <a:pt x="838" y="208"/>
                    <a:pt x="820" y="190"/>
                    <a:pt x="798" y="190"/>
                  </a:cubicBezTo>
                  <a:close/>
                  <a:moveTo>
                    <a:pt x="219" y="372"/>
                  </a:moveTo>
                  <a:cubicBezTo>
                    <a:pt x="107" y="449"/>
                    <a:pt x="107" y="449"/>
                    <a:pt x="107" y="449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7" y="395"/>
                    <a:pt x="125" y="383"/>
                    <a:pt x="119" y="374"/>
                  </a:cubicBezTo>
                  <a:cubicBezTo>
                    <a:pt x="112" y="364"/>
                    <a:pt x="101" y="359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27" y="48"/>
                    <a:pt x="527" y="48"/>
                    <a:pt x="527" y="48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7" y="359"/>
                    <a:pt x="287" y="359"/>
                  </a:cubicBezTo>
                  <a:cubicBezTo>
                    <a:pt x="262" y="359"/>
                    <a:pt x="262" y="359"/>
                    <a:pt x="262" y="359"/>
                  </a:cubicBezTo>
                  <a:cubicBezTo>
                    <a:pt x="249" y="359"/>
                    <a:pt x="231" y="365"/>
                    <a:pt x="219" y="372"/>
                  </a:cubicBezTo>
                  <a:close/>
                  <a:moveTo>
                    <a:pt x="790" y="549"/>
                  </a:moveTo>
                  <a:cubicBezTo>
                    <a:pt x="749" y="549"/>
                    <a:pt x="749" y="549"/>
                    <a:pt x="749" y="549"/>
                  </a:cubicBezTo>
                  <a:cubicBezTo>
                    <a:pt x="737" y="549"/>
                    <a:pt x="727" y="555"/>
                    <a:pt x="720" y="564"/>
                  </a:cubicBezTo>
                  <a:cubicBezTo>
                    <a:pt x="714" y="573"/>
                    <a:pt x="712" y="585"/>
                    <a:pt x="716" y="596"/>
                  </a:cubicBezTo>
                  <a:cubicBezTo>
                    <a:pt x="732" y="639"/>
                    <a:pt x="732" y="639"/>
                    <a:pt x="732" y="639"/>
                  </a:cubicBezTo>
                  <a:cubicBezTo>
                    <a:pt x="619" y="562"/>
                    <a:pt x="619" y="562"/>
                    <a:pt x="619" y="562"/>
                  </a:cubicBezTo>
                  <a:cubicBezTo>
                    <a:pt x="608" y="555"/>
                    <a:pt x="590" y="549"/>
                    <a:pt x="577" y="549"/>
                  </a:cubicBezTo>
                  <a:cubicBezTo>
                    <a:pt x="312" y="549"/>
                    <a:pt x="312" y="549"/>
                    <a:pt x="312" y="549"/>
                  </a:cubicBezTo>
                  <a:cubicBezTo>
                    <a:pt x="312" y="407"/>
                    <a:pt x="312" y="407"/>
                    <a:pt x="312" y="407"/>
                  </a:cubicBezTo>
                  <a:cubicBezTo>
                    <a:pt x="535" y="407"/>
                    <a:pt x="535" y="407"/>
                    <a:pt x="535" y="407"/>
                  </a:cubicBezTo>
                  <a:cubicBezTo>
                    <a:pt x="557" y="407"/>
                    <a:pt x="575" y="389"/>
                    <a:pt x="575" y="367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790" y="238"/>
                    <a:pt x="790" y="238"/>
                    <a:pt x="790" y="238"/>
                  </a:cubicBezTo>
                  <a:lnTo>
                    <a:pt x="790" y="549"/>
                  </a:lnTo>
                  <a:close/>
                  <a:moveTo>
                    <a:pt x="790" y="549"/>
                  </a:moveTo>
                  <a:cubicBezTo>
                    <a:pt x="790" y="549"/>
                    <a:pt x="790" y="549"/>
                    <a:pt x="790" y="54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7" name="Google Shape;297;p40"/>
            <p:cNvGrpSpPr/>
            <p:nvPr/>
          </p:nvGrpSpPr>
          <p:grpSpPr>
            <a:xfrm>
              <a:off x="10955518" y="1519318"/>
              <a:ext cx="380723" cy="370638"/>
              <a:chOff x="5576888" y="5416550"/>
              <a:chExt cx="958850" cy="933450"/>
            </a:xfrm>
          </p:grpSpPr>
          <p:sp>
            <p:nvSpPr>
              <p:cNvPr id="298" name="Google Shape;298;p40"/>
              <p:cNvSpPr/>
              <p:nvPr/>
            </p:nvSpPr>
            <p:spPr>
              <a:xfrm>
                <a:off x="5576888" y="5416550"/>
                <a:ext cx="958850" cy="636588"/>
              </a:xfrm>
              <a:custGeom>
                <a:rect b="b" l="l" r="r" t="t"/>
                <a:pathLst>
                  <a:path extrusionOk="0" h="609" w="921">
                    <a:moveTo>
                      <a:pt x="740" y="246"/>
                    </a:moveTo>
                    <a:cubicBezTo>
                      <a:pt x="729" y="246"/>
                      <a:pt x="718" y="247"/>
                      <a:pt x="707" y="249"/>
                    </a:cubicBezTo>
                    <a:cubicBezTo>
                      <a:pt x="701" y="111"/>
                      <a:pt x="586" y="0"/>
                      <a:pt x="446" y="0"/>
                    </a:cubicBezTo>
                    <a:cubicBezTo>
                      <a:pt x="317" y="0"/>
                      <a:pt x="207" y="95"/>
                      <a:pt x="188" y="220"/>
                    </a:cubicBezTo>
                    <a:cubicBezTo>
                      <a:pt x="84" y="224"/>
                      <a:pt x="0" y="309"/>
                      <a:pt x="0" y="414"/>
                    </a:cubicBezTo>
                    <a:cubicBezTo>
                      <a:pt x="0" y="521"/>
                      <a:pt x="87" y="608"/>
                      <a:pt x="194" y="608"/>
                    </a:cubicBezTo>
                    <a:cubicBezTo>
                      <a:pt x="504" y="608"/>
                      <a:pt x="504" y="608"/>
                      <a:pt x="504" y="608"/>
                    </a:cubicBezTo>
                    <a:cubicBezTo>
                      <a:pt x="506" y="608"/>
                      <a:pt x="563" y="608"/>
                      <a:pt x="621" y="608"/>
                    </a:cubicBezTo>
                    <a:cubicBezTo>
                      <a:pt x="679" y="609"/>
                      <a:pt x="738" y="609"/>
                      <a:pt x="740" y="609"/>
                    </a:cubicBezTo>
                    <a:cubicBezTo>
                      <a:pt x="839" y="609"/>
                      <a:pt x="921" y="527"/>
                      <a:pt x="921" y="428"/>
                    </a:cubicBezTo>
                    <a:cubicBezTo>
                      <a:pt x="921" y="328"/>
                      <a:pt x="839" y="246"/>
                      <a:pt x="740" y="246"/>
                    </a:cubicBezTo>
                    <a:close/>
                    <a:moveTo>
                      <a:pt x="740" y="561"/>
                    </a:moveTo>
                    <a:cubicBezTo>
                      <a:pt x="738" y="561"/>
                      <a:pt x="679" y="561"/>
                      <a:pt x="621" y="560"/>
                    </a:cubicBezTo>
                    <a:cubicBezTo>
                      <a:pt x="563" y="560"/>
                      <a:pt x="506" y="560"/>
                      <a:pt x="504" y="560"/>
                    </a:cubicBezTo>
                    <a:cubicBezTo>
                      <a:pt x="194" y="560"/>
                      <a:pt x="194" y="560"/>
                      <a:pt x="194" y="560"/>
                    </a:cubicBezTo>
                    <a:cubicBezTo>
                      <a:pt x="114" y="560"/>
                      <a:pt x="48" y="495"/>
                      <a:pt x="48" y="414"/>
                    </a:cubicBezTo>
                    <a:cubicBezTo>
                      <a:pt x="48" y="334"/>
                      <a:pt x="114" y="268"/>
                      <a:pt x="194" y="268"/>
                    </a:cubicBezTo>
                    <a:cubicBezTo>
                      <a:pt x="198" y="268"/>
                      <a:pt x="202" y="268"/>
                      <a:pt x="207" y="269"/>
                    </a:cubicBezTo>
                    <a:cubicBezTo>
                      <a:pt x="231" y="271"/>
                      <a:pt x="231" y="271"/>
                      <a:pt x="231" y="271"/>
                    </a:cubicBezTo>
                    <a:cubicBezTo>
                      <a:pt x="233" y="247"/>
                      <a:pt x="233" y="247"/>
                      <a:pt x="233" y="247"/>
                    </a:cubicBezTo>
                    <a:cubicBezTo>
                      <a:pt x="241" y="135"/>
                      <a:pt x="334" y="48"/>
                      <a:pt x="446" y="48"/>
                    </a:cubicBezTo>
                    <a:cubicBezTo>
                      <a:pt x="564" y="48"/>
                      <a:pt x="659" y="144"/>
                      <a:pt x="659" y="262"/>
                    </a:cubicBezTo>
                    <a:cubicBezTo>
                      <a:pt x="659" y="267"/>
                      <a:pt x="659" y="273"/>
                      <a:pt x="659" y="279"/>
                    </a:cubicBezTo>
                    <a:cubicBezTo>
                      <a:pt x="655" y="318"/>
                      <a:pt x="655" y="318"/>
                      <a:pt x="655" y="318"/>
                    </a:cubicBezTo>
                    <a:cubicBezTo>
                      <a:pt x="691" y="304"/>
                      <a:pt x="691" y="304"/>
                      <a:pt x="691" y="304"/>
                    </a:cubicBezTo>
                    <a:cubicBezTo>
                      <a:pt x="707" y="298"/>
                      <a:pt x="723" y="294"/>
                      <a:pt x="740" y="294"/>
                    </a:cubicBezTo>
                    <a:cubicBezTo>
                      <a:pt x="813" y="294"/>
                      <a:pt x="873" y="354"/>
                      <a:pt x="873" y="428"/>
                    </a:cubicBezTo>
                    <a:cubicBezTo>
                      <a:pt x="873" y="501"/>
                      <a:pt x="813" y="561"/>
                      <a:pt x="740" y="5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40"/>
              <p:cNvSpPr/>
              <p:nvPr/>
            </p:nvSpPr>
            <p:spPr>
              <a:xfrm>
                <a:off x="5849938" y="6229350"/>
                <a:ext cx="412750" cy="120650"/>
              </a:xfrm>
              <a:custGeom>
                <a:rect b="b" l="l" r="r" t="t"/>
                <a:pathLst>
                  <a:path extrusionOk="0" h="115" w="397">
                    <a:moveTo>
                      <a:pt x="354" y="10"/>
                    </a:moveTo>
                    <a:cubicBezTo>
                      <a:pt x="316" y="44"/>
                      <a:pt x="255" y="67"/>
                      <a:pt x="199" y="67"/>
                    </a:cubicBezTo>
                    <a:cubicBezTo>
                      <a:pt x="142" y="67"/>
                      <a:pt x="81" y="44"/>
                      <a:pt x="42" y="9"/>
                    </a:cubicBezTo>
                    <a:cubicBezTo>
                      <a:pt x="33" y="0"/>
                      <a:pt x="17" y="0"/>
                      <a:pt x="8" y="10"/>
                    </a:cubicBezTo>
                    <a:cubicBezTo>
                      <a:pt x="0" y="20"/>
                      <a:pt x="0" y="35"/>
                      <a:pt x="10" y="44"/>
                    </a:cubicBezTo>
                    <a:cubicBezTo>
                      <a:pt x="57" y="87"/>
                      <a:pt x="131" y="115"/>
                      <a:pt x="199" y="115"/>
                    </a:cubicBezTo>
                    <a:cubicBezTo>
                      <a:pt x="266" y="115"/>
                      <a:pt x="340" y="87"/>
                      <a:pt x="387" y="45"/>
                    </a:cubicBezTo>
                    <a:cubicBezTo>
                      <a:pt x="396" y="37"/>
                      <a:pt x="397" y="21"/>
                      <a:pt x="388" y="12"/>
                    </a:cubicBezTo>
                    <a:cubicBezTo>
                      <a:pt x="379" y="2"/>
                      <a:pt x="364" y="1"/>
                      <a:pt x="354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40"/>
              <p:cNvSpPr/>
              <p:nvPr/>
            </p:nvSpPr>
            <p:spPr>
              <a:xfrm>
                <a:off x="5913438" y="6142038"/>
                <a:ext cx="285750" cy="93663"/>
              </a:xfrm>
              <a:custGeom>
                <a:rect b="b" l="l" r="r" t="t"/>
                <a:pathLst>
                  <a:path extrusionOk="0" h="90" w="275">
                    <a:moveTo>
                      <a:pt x="264" y="46"/>
                    </a:moveTo>
                    <a:cubicBezTo>
                      <a:pt x="274" y="37"/>
                      <a:pt x="275" y="22"/>
                      <a:pt x="266" y="12"/>
                    </a:cubicBezTo>
                    <a:cubicBezTo>
                      <a:pt x="257" y="2"/>
                      <a:pt x="242" y="1"/>
                      <a:pt x="232" y="10"/>
                    </a:cubicBezTo>
                    <a:cubicBezTo>
                      <a:pt x="211" y="29"/>
                      <a:pt x="171" y="42"/>
                      <a:pt x="138" y="42"/>
                    </a:cubicBezTo>
                    <a:cubicBezTo>
                      <a:pt x="104" y="42"/>
                      <a:pt x="64" y="29"/>
                      <a:pt x="43" y="9"/>
                    </a:cubicBezTo>
                    <a:cubicBezTo>
                      <a:pt x="33" y="0"/>
                      <a:pt x="18" y="1"/>
                      <a:pt x="9" y="11"/>
                    </a:cubicBezTo>
                    <a:cubicBezTo>
                      <a:pt x="0" y="21"/>
                      <a:pt x="1" y="36"/>
                      <a:pt x="11" y="45"/>
                    </a:cubicBezTo>
                    <a:cubicBezTo>
                      <a:pt x="41" y="72"/>
                      <a:pt x="92" y="90"/>
                      <a:pt x="138" y="90"/>
                    </a:cubicBezTo>
                    <a:cubicBezTo>
                      <a:pt x="176" y="90"/>
                      <a:pt x="230" y="77"/>
                      <a:pt x="264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40"/>
            <p:cNvSpPr/>
            <p:nvPr/>
          </p:nvSpPr>
          <p:spPr>
            <a:xfrm>
              <a:off x="9373028" y="1586764"/>
              <a:ext cx="344123" cy="337178"/>
            </a:xfrm>
            <a:custGeom>
              <a:rect b="b" l="l" r="r" t="t"/>
              <a:pathLst>
                <a:path extrusionOk="0" h="839" w="857">
                  <a:moveTo>
                    <a:pt x="788" y="51"/>
                  </a:moveTo>
                  <a:cubicBezTo>
                    <a:pt x="755" y="18"/>
                    <a:pt x="711" y="0"/>
                    <a:pt x="665" y="0"/>
                  </a:cubicBezTo>
                  <a:cubicBezTo>
                    <a:pt x="618" y="0"/>
                    <a:pt x="574" y="18"/>
                    <a:pt x="541" y="51"/>
                  </a:cubicBezTo>
                  <a:cubicBezTo>
                    <a:pt x="435" y="157"/>
                    <a:pt x="435" y="157"/>
                    <a:pt x="435" y="157"/>
                  </a:cubicBezTo>
                  <a:cubicBezTo>
                    <a:pt x="373" y="219"/>
                    <a:pt x="368" y="317"/>
                    <a:pt x="420" y="386"/>
                  </a:cubicBezTo>
                  <a:cubicBezTo>
                    <a:pt x="386" y="419"/>
                    <a:pt x="386" y="419"/>
                    <a:pt x="386" y="419"/>
                  </a:cubicBezTo>
                  <a:cubicBezTo>
                    <a:pt x="356" y="396"/>
                    <a:pt x="319" y="384"/>
                    <a:pt x="281" y="384"/>
                  </a:cubicBezTo>
                  <a:cubicBezTo>
                    <a:pt x="234" y="384"/>
                    <a:pt x="190" y="402"/>
                    <a:pt x="157" y="435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8" y="574"/>
                    <a:pt x="0" y="618"/>
                    <a:pt x="0" y="664"/>
                  </a:cubicBezTo>
                  <a:cubicBezTo>
                    <a:pt x="0" y="711"/>
                    <a:pt x="18" y="755"/>
                    <a:pt x="51" y="788"/>
                  </a:cubicBezTo>
                  <a:cubicBezTo>
                    <a:pt x="84" y="821"/>
                    <a:pt x="128" y="839"/>
                    <a:pt x="175" y="839"/>
                  </a:cubicBezTo>
                  <a:cubicBezTo>
                    <a:pt x="222" y="839"/>
                    <a:pt x="265" y="821"/>
                    <a:pt x="298" y="788"/>
                  </a:cubicBezTo>
                  <a:cubicBezTo>
                    <a:pt x="404" y="682"/>
                    <a:pt x="404" y="682"/>
                    <a:pt x="404" y="682"/>
                  </a:cubicBezTo>
                  <a:cubicBezTo>
                    <a:pt x="437" y="649"/>
                    <a:pt x="455" y="605"/>
                    <a:pt x="455" y="559"/>
                  </a:cubicBezTo>
                  <a:cubicBezTo>
                    <a:pt x="455" y="520"/>
                    <a:pt x="443" y="483"/>
                    <a:pt x="420" y="453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84" y="443"/>
                    <a:pt x="520" y="455"/>
                    <a:pt x="559" y="455"/>
                  </a:cubicBezTo>
                  <a:cubicBezTo>
                    <a:pt x="606" y="455"/>
                    <a:pt x="650" y="437"/>
                    <a:pt x="683" y="404"/>
                  </a:cubicBezTo>
                  <a:cubicBezTo>
                    <a:pt x="788" y="298"/>
                    <a:pt x="788" y="298"/>
                    <a:pt x="788" y="298"/>
                  </a:cubicBezTo>
                  <a:cubicBezTo>
                    <a:pt x="857" y="230"/>
                    <a:pt x="857" y="119"/>
                    <a:pt x="788" y="51"/>
                  </a:cubicBezTo>
                  <a:close/>
                  <a:moveTo>
                    <a:pt x="370" y="648"/>
                  </a:moveTo>
                  <a:cubicBezTo>
                    <a:pt x="265" y="754"/>
                    <a:pt x="265" y="754"/>
                    <a:pt x="265" y="754"/>
                  </a:cubicBezTo>
                  <a:cubicBezTo>
                    <a:pt x="241" y="778"/>
                    <a:pt x="209" y="791"/>
                    <a:pt x="175" y="791"/>
                  </a:cubicBezTo>
                  <a:cubicBezTo>
                    <a:pt x="141" y="791"/>
                    <a:pt x="109" y="778"/>
                    <a:pt x="85" y="754"/>
                  </a:cubicBezTo>
                  <a:cubicBezTo>
                    <a:pt x="61" y="730"/>
                    <a:pt x="48" y="698"/>
                    <a:pt x="48" y="664"/>
                  </a:cubicBezTo>
                  <a:cubicBezTo>
                    <a:pt x="48" y="631"/>
                    <a:pt x="61" y="599"/>
                    <a:pt x="85" y="575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15" y="445"/>
                    <a:pt x="247" y="432"/>
                    <a:pt x="281" y="432"/>
                  </a:cubicBezTo>
                  <a:cubicBezTo>
                    <a:pt x="306" y="432"/>
                    <a:pt x="331" y="439"/>
                    <a:pt x="352" y="454"/>
                  </a:cubicBezTo>
                  <a:cubicBezTo>
                    <a:pt x="310" y="495"/>
                    <a:pt x="310" y="495"/>
                    <a:pt x="310" y="495"/>
                  </a:cubicBezTo>
                  <a:cubicBezTo>
                    <a:pt x="301" y="504"/>
                    <a:pt x="301" y="520"/>
                    <a:pt x="310" y="529"/>
                  </a:cubicBezTo>
                  <a:cubicBezTo>
                    <a:pt x="315" y="534"/>
                    <a:pt x="321" y="536"/>
                    <a:pt x="327" y="536"/>
                  </a:cubicBezTo>
                  <a:cubicBezTo>
                    <a:pt x="333" y="536"/>
                    <a:pt x="340" y="534"/>
                    <a:pt x="344" y="529"/>
                  </a:cubicBezTo>
                  <a:cubicBezTo>
                    <a:pt x="386" y="488"/>
                    <a:pt x="386" y="488"/>
                    <a:pt x="386" y="488"/>
                  </a:cubicBezTo>
                  <a:cubicBezTo>
                    <a:pt x="400" y="508"/>
                    <a:pt x="407" y="533"/>
                    <a:pt x="407" y="559"/>
                  </a:cubicBezTo>
                  <a:cubicBezTo>
                    <a:pt x="407" y="593"/>
                    <a:pt x="394" y="624"/>
                    <a:pt x="370" y="648"/>
                  </a:cubicBezTo>
                  <a:close/>
                  <a:moveTo>
                    <a:pt x="754" y="264"/>
                  </a:moveTo>
                  <a:cubicBezTo>
                    <a:pt x="649" y="370"/>
                    <a:pt x="649" y="370"/>
                    <a:pt x="649" y="370"/>
                  </a:cubicBezTo>
                  <a:cubicBezTo>
                    <a:pt x="625" y="394"/>
                    <a:pt x="593" y="407"/>
                    <a:pt x="559" y="407"/>
                  </a:cubicBezTo>
                  <a:cubicBezTo>
                    <a:pt x="533" y="407"/>
                    <a:pt x="509" y="400"/>
                    <a:pt x="488" y="385"/>
                  </a:cubicBezTo>
                  <a:cubicBezTo>
                    <a:pt x="529" y="344"/>
                    <a:pt x="529" y="344"/>
                    <a:pt x="529" y="344"/>
                  </a:cubicBezTo>
                  <a:cubicBezTo>
                    <a:pt x="539" y="335"/>
                    <a:pt x="539" y="319"/>
                    <a:pt x="529" y="310"/>
                  </a:cubicBezTo>
                  <a:cubicBezTo>
                    <a:pt x="520" y="301"/>
                    <a:pt x="505" y="301"/>
                    <a:pt x="495" y="310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21" y="302"/>
                    <a:pt x="426" y="234"/>
                    <a:pt x="469" y="191"/>
                  </a:cubicBezTo>
                  <a:cubicBezTo>
                    <a:pt x="575" y="85"/>
                    <a:pt x="575" y="85"/>
                    <a:pt x="575" y="85"/>
                  </a:cubicBezTo>
                  <a:cubicBezTo>
                    <a:pt x="599" y="61"/>
                    <a:pt x="631" y="48"/>
                    <a:pt x="665" y="48"/>
                  </a:cubicBezTo>
                  <a:cubicBezTo>
                    <a:pt x="699" y="48"/>
                    <a:pt x="731" y="61"/>
                    <a:pt x="754" y="85"/>
                  </a:cubicBezTo>
                  <a:cubicBezTo>
                    <a:pt x="804" y="134"/>
                    <a:pt x="804" y="215"/>
                    <a:pt x="754" y="2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40"/>
          <p:cNvSpPr/>
          <p:nvPr/>
        </p:nvSpPr>
        <p:spPr>
          <a:xfrm>
            <a:off x="11575272" y="6389188"/>
            <a:ext cx="282443" cy="254738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8815210" y="3948529"/>
            <a:ext cx="3376790" cy="2912783"/>
          </a:xfrm>
          <a:custGeom>
            <a:rect b="b" l="l" r="r" t="t"/>
            <a:pathLst>
              <a:path extrusionOk="0" h="2912783" w="3376790">
                <a:moveTo>
                  <a:pt x="3036300" y="2"/>
                </a:moveTo>
                <a:cubicBezTo>
                  <a:pt x="3138464" y="-206"/>
                  <a:pt x="3240669" y="19074"/>
                  <a:pt x="3336859" y="57854"/>
                </a:cubicBezTo>
                <a:lnTo>
                  <a:pt x="3376790" y="78764"/>
                </a:lnTo>
                <a:lnTo>
                  <a:pt x="3376790" y="2912783"/>
                </a:lnTo>
                <a:lnTo>
                  <a:pt x="0" y="2912783"/>
                </a:lnTo>
                <a:lnTo>
                  <a:pt x="236" y="2910265"/>
                </a:lnTo>
                <a:cubicBezTo>
                  <a:pt x="29161" y="2759228"/>
                  <a:pt x="101946" y="2614913"/>
                  <a:pt x="218633" y="2497751"/>
                </a:cubicBezTo>
                <a:lnTo>
                  <a:pt x="2472216" y="234998"/>
                </a:lnTo>
                <a:cubicBezTo>
                  <a:pt x="2627799" y="78781"/>
                  <a:pt x="2831970" y="416"/>
                  <a:pt x="3036300" y="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11410990" y="3827780"/>
            <a:ext cx="781011" cy="1825144"/>
          </a:xfrm>
          <a:custGeom>
            <a:rect b="b" l="l" r="r" t="t"/>
            <a:pathLst>
              <a:path extrusionOk="0" h="1825144" w="781011">
                <a:moveTo>
                  <a:pt x="781011" y="0"/>
                </a:moveTo>
                <a:lnTo>
                  <a:pt x="781011" y="1825144"/>
                </a:lnTo>
                <a:lnTo>
                  <a:pt x="93481" y="1140399"/>
                </a:lnTo>
                <a:cubicBezTo>
                  <a:pt x="-30802" y="1016620"/>
                  <a:pt x="-31211" y="815526"/>
                  <a:pt x="92569" y="6912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40"/>
          <p:cNvGrpSpPr/>
          <p:nvPr/>
        </p:nvGrpSpPr>
        <p:grpSpPr>
          <a:xfrm>
            <a:off x="4492919" y="559362"/>
            <a:ext cx="277068" cy="368307"/>
            <a:chOff x="8332164" y="717871"/>
            <a:chExt cx="459026" cy="569605"/>
          </a:xfrm>
        </p:grpSpPr>
        <p:sp>
          <p:nvSpPr>
            <p:cNvPr id="306" name="Google Shape;306;p40"/>
            <p:cNvSpPr/>
            <p:nvPr/>
          </p:nvSpPr>
          <p:spPr>
            <a:xfrm>
              <a:off x="8369085" y="717871"/>
              <a:ext cx="422105" cy="391218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8332164" y="896258"/>
              <a:ext cx="422105" cy="391218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40"/>
          <p:cNvSpPr txBox="1"/>
          <p:nvPr/>
        </p:nvSpPr>
        <p:spPr>
          <a:xfrm>
            <a:off x="354334" y="6245350"/>
            <a:ext cx="3789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Medium"/>
              <a:buNone/>
            </a:pPr>
            <a:r>
              <a:rPr lang="en-US" sz="1000"/>
              <a:t>IBK투자증권 박용희, 『팬덤 경제학』, 2020년 </a:t>
            </a:r>
            <a:endParaRPr/>
          </a:p>
        </p:txBody>
      </p:sp>
      <p:sp>
        <p:nvSpPr>
          <p:cNvPr id="309" name="Google Shape;309;p40"/>
          <p:cNvSpPr txBox="1"/>
          <p:nvPr/>
        </p:nvSpPr>
        <p:spPr>
          <a:xfrm>
            <a:off x="740299" y="1583789"/>
            <a:ext cx="38673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i="1" lang="en-US" sz="21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팬덤 경제의 총 시장규모는</a:t>
            </a:r>
            <a:endParaRPr i="1" sz="21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i="1" lang="en-US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1" lang="en-US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7.9조원</a:t>
            </a:r>
            <a:r>
              <a:rPr i="1" lang="en-US" sz="21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으로 추정</a:t>
            </a:r>
            <a:endParaRPr i="1" sz="2400"/>
          </a:p>
        </p:txBody>
      </p:sp>
      <p:sp>
        <p:nvSpPr>
          <p:cNvPr id="310" name="Google Shape;310;p40"/>
          <p:cNvSpPr/>
          <p:nvPr/>
        </p:nvSpPr>
        <p:spPr>
          <a:xfrm>
            <a:off x="472032" y="1168069"/>
            <a:ext cx="268264" cy="277976"/>
          </a:xfrm>
          <a:custGeom>
            <a:rect b="b" l="l" r="r" t="t"/>
            <a:pathLst>
              <a:path extrusionOk="0" h="235573" w="227342">
                <a:moveTo>
                  <a:pt x="172821" y="0"/>
                </a:moveTo>
                <a:lnTo>
                  <a:pt x="217055" y="0"/>
                </a:lnTo>
                <a:lnTo>
                  <a:pt x="196481" y="118301"/>
                </a:lnTo>
                <a:lnTo>
                  <a:pt x="227342" y="118301"/>
                </a:lnTo>
                <a:lnTo>
                  <a:pt x="227342" y="235573"/>
                </a:lnTo>
                <a:lnTo>
                  <a:pt x="141960" y="235573"/>
                </a:lnTo>
                <a:lnTo>
                  <a:pt x="141960" y="118301"/>
                </a:lnTo>
                <a:close/>
                <a:moveTo>
                  <a:pt x="30861" y="0"/>
                </a:moveTo>
                <a:lnTo>
                  <a:pt x="75095" y="0"/>
                </a:lnTo>
                <a:lnTo>
                  <a:pt x="54521" y="118301"/>
                </a:lnTo>
                <a:lnTo>
                  <a:pt x="85382" y="118301"/>
                </a:lnTo>
                <a:lnTo>
                  <a:pt x="85382" y="235573"/>
                </a:lnTo>
                <a:lnTo>
                  <a:pt x="0" y="235573"/>
                </a:lnTo>
                <a:lnTo>
                  <a:pt x="0" y="1183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1" name="Google Shape;311;p40"/>
          <p:cNvGrpSpPr/>
          <p:nvPr/>
        </p:nvGrpSpPr>
        <p:grpSpPr>
          <a:xfrm>
            <a:off x="10991540" y="3000109"/>
            <a:ext cx="620923" cy="618888"/>
            <a:chOff x="3959225" y="5064125"/>
            <a:chExt cx="484188" cy="482601"/>
          </a:xfrm>
        </p:grpSpPr>
        <p:sp>
          <p:nvSpPr>
            <p:cNvPr id="312" name="Google Shape;312;p40"/>
            <p:cNvSpPr/>
            <p:nvPr/>
          </p:nvSpPr>
          <p:spPr>
            <a:xfrm>
              <a:off x="3959225" y="5110163"/>
              <a:ext cx="442913" cy="436563"/>
            </a:xfrm>
            <a:custGeom>
              <a:rect b="b" l="l" r="r" t="t"/>
              <a:pathLst>
                <a:path extrusionOk="0" h="116" w="118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4173538" y="5305425"/>
              <a:ext cx="74613" cy="74613"/>
            </a:xfrm>
            <a:custGeom>
              <a:rect b="b" l="l" r="r" t="t"/>
              <a:pathLst>
                <a:path extrusionOk="0" h="20" w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4368800" y="5064125"/>
              <a:ext cx="74613" cy="76200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4083050" y="5289550"/>
              <a:ext cx="60325" cy="60325"/>
            </a:xfrm>
            <a:custGeom>
              <a:rect b="b" l="l" r="r" t="t"/>
              <a:pathLst>
                <a:path extrusionOk="0" h="16" w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4143375" y="5395913"/>
              <a:ext cx="30300" cy="3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4384675" y="5170488"/>
              <a:ext cx="30300" cy="3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8" name="Google Shape;3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926" y="1067118"/>
            <a:ext cx="7393999" cy="51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/>
          <p:nvPr/>
        </p:nvSpPr>
        <p:spPr>
          <a:xfrm>
            <a:off x="354288" y="296383"/>
            <a:ext cx="282300" cy="254700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5901150" y="6389188"/>
            <a:ext cx="3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-4-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/>
          <p:nvPr/>
        </p:nvSpPr>
        <p:spPr>
          <a:xfrm>
            <a:off x="0" y="4151376"/>
            <a:ext cx="12192000" cy="270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354288" y="296383"/>
            <a:ext cx="282443" cy="254738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7" name="Google Shape;327;p41"/>
          <p:cNvGrpSpPr/>
          <p:nvPr/>
        </p:nvGrpSpPr>
        <p:grpSpPr>
          <a:xfrm>
            <a:off x="10395917" y="296383"/>
            <a:ext cx="1178540" cy="262987"/>
            <a:chOff x="9373028" y="1519318"/>
            <a:chExt cx="1963213" cy="438084"/>
          </a:xfrm>
        </p:grpSpPr>
        <p:sp>
          <p:nvSpPr>
            <p:cNvPr id="328" name="Google Shape;328;p41"/>
            <p:cNvSpPr/>
            <p:nvPr/>
          </p:nvSpPr>
          <p:spPr>
            <a:xfrm>
              <a:off x="10152483" y="1586764"/>
              <a:ext cx="433224" cy="370638"/>
            </a:xfrm>
            <a:custGeom>
              <a:rect b="b" l="l" r="r" t="t"/>
              <a:pathLst>
                <a:path extrusionOk="0" h="718" w="838">
                  <a:moveTo>
                    <a:pt x="798" y="190"/>
                  </a:moveTo>
                  <a:cubicBezTo>
                    <a:pt x="575" y="190"/>
                    <a:pt x="575" y="190"/>
                    <a:pt x="575" y="19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18"/>
                    <a:pt x="557" y="0"/>
                    <a:pt x="5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89"/>
                    <a:pt x="18" y="407"/>
                    <a:pt x="40" y="407"/>
                  </a:cubicBezTo>
                  <a:cubicBezTo>
                    <a:pt x="71" y="407"/>
                    <a:pt x="71" y="407"/>
                    <a:pt x="71" y="407"/>
                  </a:cubicBezTo>
                  <a:cubicBezTo>
                    <a:pt x="42" y="487"/>
                    <a:pt x="42" y="487"/>
                    <a:pt x="42" y="487"/>
                  </a:cubicBezTo>
                  <a:cubicBezTo>
                    <a:pt x="37" y="501"/>
                    <a:pt x="41" y="511"/>
                    <a:pt x="45" y="516"/>
                  </a:cubicBezTo>
                  <a:cubicBezTo>
                    <a:pt x="50" y="524"/>
                    <a:pt x="58" y="528"/>
                    <a:pt x="67" y="528"/>
                  </a:cubicBezTo>
                  <a:cubicBezTo>
                    <a:pt x="73" y="528"/>
                    <a:pt x="80" y="525"/>
                    <a:pt x="86" y="52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50" y="410"/>
                    <a:pt x="258" y="407"/>
                    <a:pt x="262" y="407"/>
                  </a:cubicBezTo>
                  <a:cubicBezTo>
                    <a:pt x="264" y="407"/>
                    <a:pt x="264" y="407"/>
                    <a:pt x="264" y="407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579"/>
                    <a:pt x="282" y="597"/>
                    <a:pt x="304" y="597"/>
                  </a:cubicBezTo>
                  <a:cubicBezTo>
                    <a:pt x="577" y="597"/>
                    <a:pt x="577" y="597"/>
                    <a:pt x="577" y="597"/>
                  </a:cubicBezTo>
                  <a:cubicBezTo>
                    <a:pt x="581" y="597"/>
                    <a:pt x="589" y="600"/>
                    <a:pt x="592" y="602"/>
                  </a:cubicBezTo>
                  <a:cubicBezTo>
                    <a:pt x="753" y="711"/>
                    <a:pt x="753" y="711"/>
                    <a:pt x="753" y="711"/>
                  </a:cubicBezTo>
                  <a:cubicBezTo>
                    <a:pt x="760" y="716"/>
                    <a:pt x="767" y="718"/>
                    <a:pt x="772" y="718"/>
                  </a:cubicBezTo>
                  <a:cubicBezTo>
                    <a:pt x="780" y="718"/>
                    <a:pt x="786" y="714"/>
                    <a:pt x="789" y="712"/>
                  </a:cubicBezTo>
                  <a:cubicBezTo>
                    <a:pt x="792" y="710"/>
                    <a:pt x="804" y="698"/>
                    <a:pt x="797" y="677"/>
                  </a:cubicBezTo>
                  <a:cubicBezTo>
                    <a:pt x="768" y="597"/>
                    <a:pt x="768" y="597"/>
                    <a:pt x="768" y="597"/>
                  </a:cubicBezTo>
                  <a:cubicBezTo>
                    <a:pt x="798" y="597"/>
                    <a:pt x="798" y="597"/>
                    <a:pt x="798" y="597"/>
                  </a:cubicBezTo>
                  <a:cubicBezTo>
                    <a:pt x="820" y="597"/>
                    <a:pt x="838" y="579"/>
                    <a:pt x="838" y="557"/>
                  </a:cubicBezTo>
                  <a:cubicBezTo>
                    <a:pt x="838" y="230"/>
                    <a:pt x="838" y="230"/>
                    <a:pt x="838" y="230"/>
                  </a:cubicBezTo>
                  <a:cubicBezTo>
                    <a:pt x="838" y="208"/>
                    <a:pt x="820" y="190"/>
                    <a:pt x="798" y="190"/>
                  </a:cubicBezTo>
                  <a:close/>
                  <a:moveTo>
                    <a:pt x="219" y="372"/>
                  </a:moveTo>
                  <a:cubicBezTo>
                    <a:pt x="107" y="449"/>
                    <a:pt x="107" y="449"/>
                    <a:pt x="107" y="449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7" y="395"/>
                    <a:pt x="125" y="383"/>
                    <a:pt x="119" y="374"/>
                  </a:cubicBezTo>
                  <a:cubicBezTo>
                    <a:pt x="112" y="364"/>
                    <a:pt x="101" y="359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27" y="48"/>
                    <a:pt x="527" y="48"/>
                    <a:pt x="527" y="48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7" y="359"/>
                    <a:pt x="287" y="359"/>
                  </a:cubicBezTo>
                  <a:cubicBezTo>
                    <a:pt x="262" y="359"/>
                    <a:pt x="262" y="359"/>
                    <a:pt x="262" y="359"/>
                  </a:cubicBezTo>
                  <a:cubicBezTo>
                    <a:pt x="249" y="359"/>
                    <a:pt x="231" y="365"/>
                    <a:pt x="219" y="372"/>
                  </a:cubicBezTo>
                  <a:close/>
                  <a:moveTo>
                    <a:pt x="790" y="549"/>
                  </a:moveTo>
                  <a:cubicBezTo>
                    <a:pt x="749" y="549"/>
                    <a:pt x="749" y="549"/>
                    <a:pt x="749" y="549"/>
                  </a:cubicBezTo>
                  <a:cubicBezTo>
                    <a:pt x="737" y="549"/>
                    <a:pt x="727" y="555"/>
                    <a:pt x="720" y="564"/>
                  </a:cubicBezTo>
                  <a:cubicBezTo>
                    <a:pt x="714" y="573"/>
                    <a:pt x="712" y="585"/>
                    <a:pt x="716" y="596"/>
                  </a:cubicBezTo>
                  <a:cubicBezTo>
                    <a:pt x="732" y="639"/>
                    <a:pt x="732" y="639"/>
                    <a:pt x="732" y="639"/>
                  </a:cubicBezTo>
                  <a:cubicBezTo>
                    <a:pt x="619" y="562"/>
                    <a:pt x="619" y="562"/>
                    <a:pt x="619" y="562"/>
                  </a:cubicBezTo>
                  <a:cubicBezTo>
                    <a:pt x="608" y="555"/>
                    <a:pt x="590" y="549"/>
                    <a:pt x="577" y="549"/>
                  </a:cubicBezTo>
                  <a:cubicBezTo>
                    <a:pt x="312" y="549"/>
                    <a:pt x="312" y="549"/>
                    <a:pt x="312" y="549"/>
                  </a:cubicBezTo>
                  <a:cubicBezTo>
                    <a:pt x="312" y="407"/>
                    <a:pt x="312" y="407"/>
                    <a:pt x="312" y="407"/>
                  </a:cubicBezTo>
                  <a:cubicBezTo>
                    <a:pt x="535" y="407"/>
                    <a:pt x="535" y="407"/>
                    <a:pt x="535" y="407"/>
                  </a:cubicBezTo>
                  <a:cubicBezTo>
                    <a:pt x="557" y="407"/>
                    <a:pt x="575" y="389"/>
                    <a:pt x="575" y="367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790" y="238"/>
                    <a:pt x="790" y="238"/>
                    <a:pt x="790" y="238"/>
                  </a:cubicBezTo>
                  <a:lnTo>
                    <a:pt x="790" y="549"/>
                  </a:lnTo>
                  <a:close/>
                  <a:moveTo>
                    <a:pt x="790" y="549"/>
                  </a:moveTo>
                  <a:cubicBezTo>
                    <a:pt x="790" y="549"/>
                    <a:pt x="790" y="549"/>
                    <a:pt x="790" y="54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329;p41"/>
            <p:cNvGrpSpPr/>
            <p:nvPr/>
          </p:nvGrpSpPr>
          <p:grpSpPr>
            <a:xfrm>
              <a:off x="10955518" y="1519318"/>
              <a:ext cx="380723" cy="370638"/>
              <a:chOff x="5576888" y="5416550"/>
              <a:chExt cx="958850" cy="933450"/>
            </a:xfrm>
          </p:grpSpPr>
          <p:sp>
            <p:nvSpPr>
              <p:cNvPr id="330" name="Google Shape;330;p41"/>
              <p:cNvSpPr/>
              <p:nvPr/>
            </p:nvSpPr>
            <p:spPr>
              <a:xfrm>
                <a:off x="5576888" y="5416550"/>
                <a:ext cx="958850" cy="636588"/>
              </a:xfrm>
              <a:custGeom>
                <a:rect b="b" l="l" r="r" t="t"/>
                <a:pathLst>
                  <a:path extrusionOk="0" h="609" w="921">
                    <a:moveTo>
                      <a:pt x="740" y="246"/>
                    </a:moveTo>
                    <a:cubicBezTo>
                      <a:pt x="729" y="246"/>
                      <a:pt x="718" y="247"/>
                      <a:pt x="707" y="249"/>
                    </a:cubicBezTo>
                    <a:cubicBezTo>
                      <a:pt x="701" y="111"/>
                      <a:pt x="586" y="0"/>
                      <a:pt x="446" y="0"/>
                    </a:cubicBezTo>
                    <a:cubicBezTo>
                      <a:pt x="317" y="0"/>
                      <a:pt x="207" y="95"/>
                      <a:pt x="188" y="220"/>
                    </a:cubicBezTo>
                    <a:cubicBezTo>
                      <a:pt x="84" y="224"/>
                      <a:pt x="0" y="309"/>
                      <a:pt x="0" y="414"/>
                    </a:cubicBezTo>
                    <a:cubicBezTo>
                      <a:pt x="0" y="521"/>
                      <a:pt x="87" y="608"/>
                      <a:pt x="194" y="608"/>
                    </a:cubicBezTo>
                    <a:cubicBezTo>
                      <a:pt x="504" y="608"/>
                      <a:pt x="504" y="608"/>
                      <a:pt x="504" y="608"/>
                    </a:cubicBezTo>
                    <a:cubicBezTo>
                      <a:pt x="506" y="608"/>
                      <a:pt x="563" y="608"/>
                      <a:pt x="621" y="608"/>
                    </a:cubicBezTo>
                    <a:cubicBezTo>
                      <a:pt x="679" y="609"/>
                      <a:pt x="738" y="609"/>
                      <a:pt x="740" y="609"/>
                    </a:cubicBezTo>
                    <a:cubicBezTo>
                      <a:pt x="839" y="609"/>
                      <a:pt x="921" y="527"/>
                      <a:pt x="921" y="428"/>
                    </a:cubicBezTo>
                    <a:cubicBezTo>
                      <a:pt x="921" y="328"/>
                      <a:pt x="839" y="246"/>
                      <a:pt x="740" y="246"/>
                    </a:cubicBezTo>
                    <a:close/>
                    <a:moveTo>
                      <a:pt x="740" y="561"/>
                    </a:moveTo>
                    <a:cubicBezTo>
                      <a:pt x="738" y="561"/>
                      <a:pt x="679" y="561"/>
                      <a:pt x="621" y="560"/>
                    </a:cubicBezTo>
                    <a:cubicBezTo>
                      <a:pt x="563" y="560"/>
                      <a:pt x="506" y="560"/>
                      <a:pt x="504" y="560"/>
                    </a:cubicBezTo>
                    <a:cubicBezTo>
                      <a:pt x="194" y="560"/>
                      <a:pt x="194" y="560"/>
                      <a:pt x="194" y="560"/>
                    </a:cubicBezTo>
                    <a:cubicBezTo>
                      <a:pt x="114" y="560"/>
                      <a:pt x="48" y="495"/>
                      <a:pt x="48" y="414"/>
                    </a:cubicBezTo>
                    <a:cubicBezTo>
                      <a:pt x="48" y="334"/>
                      <a:pt x="114" y="268"/>
                      <a:pt x="194" y="268"/>
                    </a:cubicBezTo>
                    <a:cubicBezTo>
                      <a:pt x="198" y="268"/>
                      <a:pt x="202" y="268"/>
                      <a:pt x="207" y="269"/>
                    </a:cubicBezTo>
                    <a:cubicBezTo>
                      <a:pt x="231" y="271"/>
                      <a:pt x="231" y="271"/>
                      <a:pt x="231" y="271"/>
                    </a:cubicBezTo>
                    <a:cubicBezTo>
                      <a:pt x="233" y="247"/>
                      <a:pt x="233" y="247"/>
                      <a:pt x="233" y="247"/>
                    </a:cubicBezTo>
                    <a:cubicBezTo>
                      <a:pt x="241" y="135"/>
                      <a:pt x="334" y="48"/>
                      <a:pt x="446" y="48"/>
                    </a:cubicBezTo>
                    <a:cubicBezTo>
                      <a:pt x="564" y="48"/>
                      <a:pt x="659" y="144"/>
                      <a:pt x="659" y="262"/>
                    </a:cubicBezTo>
                    <a:cubicBezTo>
                      <a:pt x="659" y="267"/>
                      <a:pt x="659" y="273"/>
                      <a:pt x="659" y="279"/>
                    </a:cubicBezTo>
                    <a:cubicBezTo>
                      <a:pt x="655" y="318"/>
                      <a:pt x="655" y="318"/>
                      <a:pt x="655" y="318"/>
                    </a:cubicBezTo>
                    <a:cubicBezTo>
                      <a:pt x="691" y="304"/>
                      <a:pt x="691" y="304"/>
                      <a:pt x="691" y="304"/>
                    </a:cubicBezTo>
                    <a:cubicBezTo>
                      <a:pt x="707" y="298"/>
                      <a:pt x="723" y="294"/>
                      <a:pt x="740" y="294"/>
                    </a:cubicBezTo>
                    <a:cubicBezTo>
                      <a:pt x="813" y="294"/>
                      <a:pt x="873" y="354"/>
                      <a:pt x="873" y="428"/>
                    </a:cubicBezTo>
                    <a:cubicBezTo>
                      <a:pt x="873" y="501"/>
                      <a:pt x="813" y="561"/>
                      <a:pt x="740" y="5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41"/>
              <p:cNvSpPr/>
              <p:nvPr/>
            </p:nvSpPr>
            <p:spPr>
              <a:xfrm>
                <a:off x="5849938" y="6229350"/>
                <a:ext cx="412750" cy="120650"/>
              </a:xfrm>
              <a:custGeom>
                <a:rect b="b" l="l" r="r" t="t"/>
                <a:pathLst>
                  <a:path extrusionOk="0" h="115" w="397">
                    <a:moveTo>
                      <a:pt x="354" y="10"/>
                    </a:moveTo>
                    <a:cubicBezTo>
                      <a:pt x="316" y="44"/>
                      <a:pt x="255" y="67"/>
                      <a:pt x="199" y="67"/>
                    </a:cubicBezTo>
                    <a:cubicBezTo>
                      <a:pt x="142" y="67"/>
                      <a:pt x="81" y="44"/>
                      <a:pt x="42" y="9"/>
                    </a:cubicBezTo>
                    <a:cubicBezTo>
                      <a:pt x="33" y="0"/>
                      <a:pt x="17" y="0"/>
                      <a:pt x="8" y="10"/>
                    </a:cubicBezTo>
                    <a:cubicBezTo>
                      <a:pt x="0" y="20"/>
                      <a:pt x="0" y="35"/>
                      <a:pt x="10" y="44"/>
                    </a:cubicBezTo>
                    <a:cubicBezTo>
                      <a:pt x="57" y="87"/>
                      <a:pt x="131" y="115"/>
                      <a:pt x="199" y="115"/>
                    </a:cubicBezTo>
                    <a:cubicBezTo>
                      <a:pt x="266" y="115"/>
                      <a:pt x="340" y="87"/>
                      <a:pt x="387" y="45"/>
                    </a:cubicBezTo>
                    <a:cubicBezTo>
                      <a:pt x="396" y="37"/>
                      <a:pt x="397" y="21"/>
                      <a:pt x="388" y="12"/>
                    </a:cubicBezTo>
                    <a:cubicBezTo>
                      <a:pt x="379" y="2"/>
                      <a:pt x="364" y="1"/>
                      <a:pt x="354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41"/>
              <p:cNvSpPr/>
              <p:nvPr/>
            </p:nvSpPr>
            <p:spPr>
              <a:xfrm>
                <a:off x="5913438" y="6142038"/>
                <a:ext cx="285750" cy="93663"/>
              </a:xfrm>
              <a:custGeom>
                <a:rect b="b" l="l" r="r" t="t"/>
                <a:pathLst>
                  <a:path extrusionOk="0" h="90" w="275">
                    <a:moveTo>
                      <a:pt x="264" y="46"/>
                    </a:moveTo>
                    <a:cubicBezTo>
                      <a:pt x="274" y="37"/>
                      <a:pt x="275" y="22"/>
                      <a:pt x="266" y="12"/>
                    </a:cubicBezTo>
                    <a:cubicBezTo>
                      <a:pt x="257" y="2"/>
                      <a:pt x="242" y="1"/>
                      <a:pt x="232" y="10"/>
                    </a:cubicBezTo>
                    <a:cubicBezTo>
                      <a:pt x="211" y="29"/>
                      <a:pt x="171" y="42"/>
                      <a:pt x="138" y="42"/>
                    </a:cubicBezTo>
                    <a:cubicBezTo>
                      <a:pt x="104" y="42"/>
                      <a:pt x="64" y="29"/>
                      <a:pt x="43" y="9"/>
                    </a:cubicBezTo>
                    <a:cubicBezTo>
                      <a:pt x="33" y="0"/>
                      <a:pt x="18" y="1"/>
                      <a:pt x="9" y="11"/>
                    </a:cubicBezTo>
                    <a:cubicBezTo>
                      <a:pt x="0" y="21"/>
                      <a:pt x="1" y="36"/>
                      <a:pt x="11" y="45"/>
                    </a:cubicBezTo>
                    <a:cubicBezTo>
                      <a:pt x="41" y="72"/>
                      <a:pt x="92" y="90"/>
                      <a:pt x="138" y="90"/>
                    </a:cubicBezTo>
                    <a:cubicBezTo>
                      <a:pt x="176" y="90"/>
                      <a:pt x="230" y="77"/>
                      <a:pt x="264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3" name="Google Shape;333;p41"/>
            <p:cNvSpPr/>
            <p:nvPr/>
          </p:nvSpPr>
          <p:spPr>
            <a:xfrm>
              <a:off x="9373028" y="1586764"/>
              <a:ext cx="344123" cy="337178"/>
            </a:xfrm>
            <a:custGeom>
              <a:rect b="b" l="l" r="r" t="t"/>
              <a:pathLst>
                <a:path extrusionOk="0" h="839" w="857">
                  <a:moveTo>
                    <a:pt x="788" y="51"/>
                  </a:moveTo>
                  <a:cubicBezTo>
                    <a:pt x="755" y="18"/>
                    <a:pt x="711" y="0"/>
                    <a:pt x="665" y="0"/>
                  </a:cubicBezTo>
                  <a:cubicBezTo>
                    <a:pt x="618" y="0"/>
                    <a:pt x="574" y="18"/>
                    <a:pt x="541" y="51"/>
                  </a:cubicBezTo>
                  <a:cubicBezTo>
                    <a:pt x="435" y="157"/>
                    <a:pt x="435" y="157"/>
                    <a:pt x="435" y="157"/>
                  </a:cubicBezTo>
                  <a:cubicBezTo>
                    <a:pt x="373" y="219"/>
                    <a:pt x="368" y="317"/>
                    <a:pt x="420" y="386"/>
                  </a:cubicBezTo>
                  <a:cubicBezTo>
                    <a:pt x="386" y="419"/>
                    <a:pt x="386" y="419"/>
                    <a:pt x="386" y="419"/>
                  </a:cubicBezTo>
                  <a:cubicBezTo>
                    <a:pt x="356" y="396"/>
                    <a:pt x="319" y="384"/>
                    <a:pt x="281" y="384"/>
                  </a:cubicBezTo>
                  <a:cubicBezTo>
                    <a:pt x="234" y="384"/>
                    <a:pt x="190" y="402"/>
                    <a:pt x="157" y="435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8" y="574"/>
                    <a:pt x="0" y="618"/>
                    <a:pt x="0" y="664"/>
                  </a:cubicBezTo>
                  <a:cubicBezTo>
                    <a:pt x="0" y="711"/>
                    <a:pt x="18" y="755"/>
                    <a:pt x="51" y="788"/>
                  </a:cubicBezTo>
                  <a:cubicBezTo>
                    <a:pt x="84" y="821"/>
                    <a:pt x="128" y="839"/>
                    <a:pt x="175" y="839"/>
                  </a:cubicBezTo>
                  <a:cubicBezTo>
                    <a:pt x="222" y="839"/>
                    <a:pt x="265" y="821"/>
                    <a:pt x="298" y="788"/>
                  </a:cubicBezTo>
                  <a:cubicBezTo>
                    <a:pt x="404" y="682"/>
                    <a:pt x="404" y="682"/>
                    <a:pt x="404" y="682"/>
                  </a:cubicBezTo>
                  <a:cubicBezTo>
                    <a:pt x="437" y="649"/>
                    <a:pt x="455" y="605"/>
                    <a:pt x="455" y="559"/>
                  </a:cubicBezTo>
                  <a:cubicBezTo>
                    <a:pt x="455" y="520"/>
                    <a:pt x="443" y="483"/>
                    <a:pt x="420" y="453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84" y="443"/>
                    <a:pt x="520" y="455"/>
                    <a:pt x="559" y="455"/>
                  </a:cubicBezTo>
                  <a:cubicBezTo>
                    <a:pt x="606" y="455"/>
                    <a:pt x="650" y="437"/>
                    <a:pt x="683" y="404"/>
                  </a:cubicBezTo>
                  <a:cubicBezTo>
                    <a:pt x="788" y="298"/>
                    <a:pt x="788" y="298"/>
                    <a:pt x="788" y="298"/>
                  </a:cubicBezTo>
                  <a:cubicBezTo>
                    <a:pt x="857" y="230"/>
                    <a:pt x="857" y="119"/>
                    <a:pt x="788" y="51"/>
                  </a:cubicBezTo>
                  <a:close/>
                  <a:moveTo>
                    <a:pt x="370" y="648"/>
                  </a:moveTo>
                  <a:cubicBezTo>
                    <a:pt x="265" y="754"/>
                    <a:pt x="265" y="754"/>
                    <a:pt x="265" y="754"/>
                  </a:cubicBezTo>
                  <a:cubicBezTo>
                    <a:pt x="241" y="778"/>
                    <a:pt x="209" y="791"/>
                    <a:pt x="175" y="791"/>
                  </a:cubicBezTo>
                  <a:cubicBezTo>
                    <a:pt x="141" y="791"/>
                    <a:pt x="109" y="778"/>
                    <a:pt x="85" y="754"/>
                  </a:cubicBezTo>
                  <a:cubicBezTo>
                    <a:pt x="61" y="730"/>
                    <a:pt x="48" y="698"/>
                    <a:pt x="48" y="664"/>
                  </a:cubicBezTo>
                  <a:cubicBezTo>
                    <a:pt x="48" y="631"/>
                    <a:pt x="61" y="599"/>
                    <a:pt x="85" y="575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15" y="445"/>
                    <a:pt x="247" y="432"/>
                    <a:pt x="281" y="432"/>
                  </a:cubicBezTo>
                  <a:cubicBezTo>
                    <a:pt x="306" y="432"/>
                    <a:pt x="331" y="439"/>
                    <a:pt x="352" y="454"/>
                  </a:cubicBezTo>
                  <a:cubicBezTo>
                    <a:pt x="310" y="495"/>
                    <a:pt x="310" y="495"/>
                    <a:pt x="310" y="495"/>
                  </a:cubicBezTo>
                  <a:cubicBezTo>
                    <a:pt x="301" y="504"/>
                    <a:pt x="301" y="520"/>
                    <a:pt x="310" y="529"/>
                  </a:cubicBezTo>
                  <a:cubicBezTo>
                    <a:pt x="315" y="534"/>
                    <a:pt x="321" y="536"/>
                    <a:pt x="327" y="536"/>
                  </a:cubicBezTo>
                  <a:cubicBezTo>
                    <a:pt x="333" y="536"/>
                    <a:pt x="340" y="534"/>
                    <a:pt x="344" y="529"/>
                  </a:cubicBezTo>
                  <a:cubicBezTo>
                    <a:pt x="386" y="488"/>
                    <a:pt x="386" y="488"/>
                    <a:pt x="386" y="488"/>
                  </a:cubicBezTo>
                  <a:cubicBezTo>
                    <a:pt x="400" y="508"/>
                    <a:pt x="407" y="533"/>
                    <a:pt x="407" y="559"/>
                  </a:cubicBezTo>
                  <a:cubicBezTo>
                    <a:pt x="407" y="593"/>
                    <a:pt x="394" y="624"/>
                    <a:pt x="370" y="648"/>
                  </a:cubicBezTo>
                  <a:close/>
                  <a:moveTo>
                    <a:pt x="754" y="264"/>
                  </a:moveTo>
                  <a:cubicBezTo>
                    <a:pt x="649" y="370"/>
                    <a:pt x="649" y="370"/>
                    <a:pt x="649" y="370"/>
                  </a:cubicBezTo>
                  <a:cubicBezTo>
                    <a:pt x="625" y="394"/>
                    <a:pt x="593" y="407"/>
                    <a:pt x="559" y="407"/>
                  </a:cubicBezTo>
                  <a:cubicBezTo>
                    <a:pt x="533" y="407"/>
                    <a:pt x="509" y="400"/>
                    <a:pt x="488" y="385"/>
                  </a:cubicBezTo>
                  <a:cubicBezTo>
                    <a:pt x="529" y="344"/>
                    <a:pt x="529" y="344"/>
                    <a:pt x="529" y="344"/>
                  </a:cubicBezTo>
                  <a:cubicBezTo>
                    <a:pt x="539" y="335"/>
                    <a:pt x="539" y="319"/>
                    <a:pt x="529" y="310"/>
                  </a:cubicBezTo>
                  <a:cubicBezTo>
                    <a:pt x="520" y="301"/>
                    <a:pt x="505" y="301"/>
                    <a:pt x="495" y="310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21" y="302"/>
                    <a:pt x="426" y="234"/>
                    <a:pt x="469" y="191"/>
                  </a:cubicBezTo>
                  <a:cubicBezTo>
                    <a:pt x="575" y="85"/>
                    <a:pt x="575" y="85"/>
                    <a:pt x="575" y="85"/>
                  </a:cubicBezTo>
                  <a:cubicBezTo>
                    <a:pt x="599" y="61"/>
                    <a:pt x="631" y="48"/>
                    <a:pt x="665" y="48"/>
                  </a:cubicBezTo>
                  <a:cubicBezTo>
                    <a:pt x="699" y="48"/>
                    <a:pt x="731" y="61"/>
                    <a:pt x="754" y="85"/>
                  </a:cubicBezTo>
                  <a:cubicBezTo>
                    <a:pt x="804" y="134"/>
                    <a:pt x="804" y="215"/>
                    <a:pt x="754" y="2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41"/>
          <p:cNvGrpSpPr/>
          <p:nvPr/>
        </p:nvGrpSpPr>
        <p:grpSpPr>
          <a:xfrm flipH="1">
            <a:off x="357187" y="2045048"/>
            <a:ext cx="3184912" cy="91449"/>
            <a:chOff x="2786916" y="2863556"/>
            <a:chExt cx="2509979" cy="91440"/>
          </a:xfrm>
        </p:grpSpPr>
        <p:cxnSp>
          <p:nvCxnSpPr>
            <p:cNvPr id="335" name="Google Shape;335;p41"/>
            <p:cNvCxnSpPr/>
            <p:nvPr/>
          </p:nvCxnSpPr>
          <p:spPr>
            <a:xfrm rot="10800000">
              <a:off x="2786916" y="2909276"/>
              <a:ext cx="2434536" cy="0"/>
            </a:xfrm>
            <a:prstGeom prst="straightConnector1">
              <a:avLst/>
            </a:prstGeom>
            <a:noFill/>
            <a:ln cap="flat" cmpd="sng" w="158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6" name="Google Shape;336;p41"/>
            <p:cNvSpPr/>
            <p:nvPr/>
          </p:nvSpPr>
          <p:spPr>
            <a:xfrm>
              <a:off x="5205455" y="2863556"/>
              <a:ext cx="91440" cy="9144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41"/>
          <p:cNvSpPr/>
          <p:nvPr/>
        </p:nvSpPr>
        <p:spPr>
          <a:xfrm>
            <a:off x="529051" y="4151376"/>
            <a:ext cx="607944" cy="607944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49559" y="3810207"/>
            <a:ext cx="607944" cy="607944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5184375" y="5899888"/>
            <a:ext cx="69180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Medium"/>
              <a:buNone/>
            </a:pPr>
            <a:r>
              <a:rPr lang="en-US" sz="1000">
                <a:latin typeface="Nanum Gothic"/>
                <a:ea typeface="Nanum Gothic"/>
                <a:cs typeface="Nanum Gothic"/>
                <a:sym typeface="Nanum Gothic"/>
              </a:rPr>
              <a:t>2021.9.18. MBC 전지적참견시점 방송화면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Medium"/>
              <a:buNone/>
            </a:pPr>
            <a:r>
              <a:rPr lang="en-US" sz="1000">
                <a:latin typeface="Nanum Gothic"/>
                <a:ea typeface="Nanum Gothic"/>
                <a:cs typeface="Nanum Gothic"/>
                <a:sym typeface="Nanum Gothic"/>
              </a:rPr>
              <a:t>[단독] 김희진 파워, 로맨틱크라운 컬렉션 '대박' http://www.sportsq.co.kr/news/articleView.html?idxno=432197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641849" y="1087564"/>
            <a:ext cx="38673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i="1" lang="en-US" sz="21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case 1. </a:t>
            </a:r>
            <a:endParaRPr i="1" sz="21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i="1" lang="en-US" sz="21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배구선수 김희진</a:t>
            </a:r>
            <a:endParaRPr i="1" sz="21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i="1" sz="21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i="1" sz="21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373357" y="952469"/>
            <a:ext cx="268264" cy="277976"/>
          </a:xfrm>
          <a:custGeom>
            <a:rect b="b" l="l" r="r" t="t"/>
            <a:pathLst>
              <a:path extrusionOk="0" h="235573" w="227342">
                <a:moveTo>
                  <a:pt x="172821" y="0"/>
                </a:moveTo>
                <a:lnTo>
                  <a:pt x="217055" y="0"/>
                </a:lnTo>
                <a:lnTo>
                  <a:pt x="196481" y="118301"/>
                </a:lnTo>
                <a:lnTo>
                  <a:pt x="227342" y="118301"/>
                </a:lnTo>
                <a:lnTo>
                  <a:pt x="227342" y="235573"/>
                </a:lnTo>
                <a:lnTo>
                  <a:pt x="141960" y="235573"/>
                </a:lnTo>
                <a:lnTo>
                  <a:pt x="141960" y="118301"/>
                </a:lnTo>
                <a:close/>
                <a:moveTo>
                  <a:pt x="30861" y="0"/>
                </a:moveTo>
                <a:lnTo>
                  <a:pt x="75095" y="0"/>
                </a:lnTo>
                <a:lnTo>
                  <a:pt x="54521" y="118301"/>
                </a:lnTo>
                <a:lnTo>
                  <a:pt x="85382" y="118301"/>
                </a:lnTo>
                <a:lnTo>
                  <a:pt x="85382" y="235573"/>
                </a:lnTo>
                <a:lnTo>
                  <a:pt x="0" y="235573"/>
                </a:lnTo>
                <a:lnTo>
                  <a:pt x="0" y="1183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41"/>
          <p:cNvGrpSpPr/>
          <p:nvPr/>
        </p:nvGrpSpPr>
        <p:grpSpPr>
          <a:xfrm>
            <a:off x="10991540" y="3000109"/>
            <a:ext cx="620923" cy="618888"/>
            <a:chOff x="3959225" y="5064125"/>
            <a:chExt cx="484188" cy="482601"/>
          </a:xfrm>
        </p:grpSpPr>
        <p:sp>
          <p:nvSpPr>
            <p:cNvPr id="343" name="Google Shape;343;p41"/>
            <p:cNvSpPr/>
            <p:nvPr/>
          </p:nvSpPr>
          <p:spPr>
            <a:xfrm>
              <a:off x="3959225" y="5110163"/>
              <a:ext cx="442913" cy="436563"/>
            </a:xfrm>
            <a:custGeom>
              <a:rect b="b" l="l" r="r" t="t"/>
              <a:pathLst>
                <a:path extrusionOk="0" h="116" w="118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4173538" y="5305425"/>
              <a:ext cx="74613" cy="74613"/>
            </a:xfrm>
            <a:custGeom>
              <a:rect b="b" l="l" r="r" t="t"/>
              <a:pathLst>
                <a:path extrusionOk="0" h="20" w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4368800" y="5064125"/>
              <a:ext cx="74613" cy="76200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4083050" y="5289550"/>
              <a:ext cx="60325" cy="60325"/>
            </a:xfrm>
            <a:custGeom>
              <a:rect b="b" l="l" r="r" t="t"/>
              <a:pathLst>
                <a:path extrusionOk="0" h="16" w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4143375" y="5395913"/>
              <a:ext cx="30300" cy="3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4384675" y="5170488"/>
              <a:ext cx="30300" cy="3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100" y="703475"/>
            <a:ext cx="2757600" cy="449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824" y="703474"/>
            <a:ext cx="5245550" cy="49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657500" y="1890700"/>
            <a:ext cx="27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3415100" y="4861595"/>
            <a:ext cx="412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여자친구 혼자 옷 샀는데 저한테 말 안 해줬어요. </a:t>
            </a:r>
            <a:endParaRPr i="1" sz="12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저도 사야 되는데 품절이네요. 언제 재입고 돼요?</a:t>
            </a:r>
            <a:endParaRPr i="1" sz="12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3" name="Google Shape;353;p41"/>
          <p:cNvGrpSpPr/>
          <p:nvPr/>
        </p:nvGrpSpPr>
        <p:grpSpPr>
          <a:xfrm>
            <a:off x="3091566" y="5346335"/>
            <a:ext cx="323540" cy="323539"/>
            <a:chOff x="7716838" y="4857750"/>
            <a:chExt cx="569913" cy="569912"/>
          </a:xfrm>
        </p:grpSpPr>
        <p:sp>
          <p:nvSpPr>
            <p:cNvPr id="354" name="Google Shape;354;p41"/>
            <p:cNvSpPr/>
            <p:nvPr/>
          </p:nvSpPr>
          <p:spPr>
            <a:xfrm>
              <a:off x="7716838" y="5238750"/>
              <a:ext cx="382588" cy="188912"/>
            </a:xfrm>
            <a:custGeom>
              <a:rect b="b" l="l" r="r" t="t"/>
              <a:pathLst>
                <a:path extrusionOk="0" h="81" w="164">
                  <a:moveTo>
                    <a:pt x="164" y="8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8" y="36"/>
                    <a:pt x="20" y="3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16" y="46"/>
                    <a:pt x="12" y="52"/>
                    <a:pt x="12" y="5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2"/>
                    <a:pt x="147" y="46"/>
                    <a:pt x="140" y="43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56" y="36"/>
                    <a:pt x="164" y="47"/>
                    <a:pt x="164" y="59"/>
                  </a:cubicBezTo>
                  <a:lnTo>
                    <a:pt x="164" y="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7799388" y="5019675"/>
              <a:ext cx="211138" cy="249237"/>
            </a:xfrm>
            <a:custGeom>
              <a:rect b="b" l="l" r="r" t="t"/>
              <a:pathLst>
                <a:path extrusionOk="0" h="107" w="91">
                  <a:moveTo>
                    <a:pt x="46" y="107"/>
                  </a:moveTo>
                  <a:cubicBezTo>
                    <a:pt x="20" y="107"/>
                    <a:pt x="0" y="83"/>
                    <a:pt x="0" y="53"/>
                  </a:cubicBezTo>
                  <a:cubicBezTo>
                    <a:pt x="0" y="24"/>
                    <a:pt x="20" y="0"/>
                    <a:pt x="46" y="0"/>
                  </a:cubicBezTo>
                  <a:cubicBezTo>
                    <a:pt x="71" y="0"/>
                    <a:pt x="91" y="24"/>
                    <a:pt x="91" y="53"/>
                  </a:cubicBezTo>
                  <a:cubicBezTo>
                    <a:pt x="91" y="83"/>
                    <a:pt x="71" y="107"/>
                    <a:pt x="46" y="107"/>
                  </a:cubicBezTo>
                  <a:close/>
                  <a:moveTo>
                    <a:pt x="46" y="12"/>
                  </a:moveTo>
                  <a:cubicBezTo>
                    <a:pt x="27" y="12"/>
                    <a:pt x="12" y="30"/>
                    <a:pt x="12" y="53"/>
                  </a:cubicBezTo>
                  <a:cubicBezTo>
                    <a:pt x="12" y="76"/>
                    <a:pt x="27" y="95"/>
                    <a:pt x="46" y="95"/>
                  </a:cubicBezTo>
                  <a:cubicBezTo>
                    <a:pt x="64" y="95"/>
                    <a:pt x="79" y="76"/>
                    <a:pt x="79" y="53"/>
                  </a:cubicBezTo>
                  <a:cubicBezTo>
                    <a:pt x="79" y="30"/>
                    <a:pt x="64" y="12"/>
                    <a:pt x="46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7808913" y="5068888"/>
              <a:ext cx="190500" cy="80962"/>
            </a:xfrm>
            <a:custGeom>
              <a:rect b="b" l="l" r="r" t="t"/>
              <a:pathLst>
                <a:path extrusionOk="0" h="35" w="82">
                  <a:moveTo>
                    <a:pt x="71" y="35"/>
                  </a:moveTo>
                  <a:cubicBezTo>
                    <a:pt x="61" y="35"/>
                    <a:pt x="54" y="31"/>
                    <a:pt x="47" y="23"/>
                  </a:cubicBezTo>
                  <a:cubicBezTo>
                    <a:pt x="40" y="30"/>
                    <a:pt x="28" y="34"/>
                    <a:pt x="18" y="34"/>
                  </a:cubicBezTo>
                  <a:cubicBezTo>
                    <a:pt x="11" y="34"/>
                    <a:pt x="5" y="33"/>
                    <a:pt x="0" y="3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9" y="21"/>
                    <a:pt x="13" y="22"/>
                    <a:pt x="18" y="22"/>
                  </a:cubicBezTo>
                  <a:cubicBezTo>
                    <a:pt x="27" y="22"/>
                    <a:pt x="39" y="17"/>
                    <a:pt x="42" y="1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9" y="21"/>
                    <a:pt x="66" y="25"/>
                    <a:pt x="76" y="22"/>
                  </a:cubicBezTo>
                  <a:cubicBezTo>
                    <a:pt x="77" y="22"/>
                    <a:pt x="78" y="22"/>
                    <a:pt x="79" y="22"/>
                  </a:cubicBezTo>
                  <a:cubicBezTo>
                    <a:pt x="80" y="22"/>
                    <a:pt x="80" y="22"/>
                    <a:pt x="81" y="2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1" y="34"/>
                    <a:pt x="81" y="34"/>
                    <a:pt x="80" y="34"/>
                  </a:cubicBezTo>
                  <a:cubicBezTo>
                    <a:pt x="80" y="34"/>
                    <a:pt x="79" y="34"/>
                    <a:pt x="79" y="34"/>
                  </a:cubicBezTo>
                  <a:cubicBezTo>
                    <a:pt x="76" y="35"/>
                    <a:pt x="73" y="35"/>
                    <a:pt x="71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7904163" y="4857750"/>
              <a:ext cx="382588" cy="350837"/>
            </a:xfrm>
            <a:custGeom>
              <a:rect b="b" l="l" r="r" t="t"/>
              <a:pathLst>
                <a:path extrusionOk="0" h="221" w="241">
                  <a:moveTo>
                    <a:pt x="117" y="221"/>
                  </a:moveTo>
                  <a:lnTo>
                    <a:pt x="117" y="147"/>
                  </a:lnTo>
                  <a:lnTo>
                    <a:pt x="97" y="147"/>
                  </a:lnTo>
                  <a:lnTo>
                    <a:pt x="97" y="130"/>
                  </a:lnTo>
                  <a:lnTo>
                    <a:pt x="135" y="130"/>
                  </a:lnTo>
                  <a:lnTo>
                    <a:pt x="135" y="174"/>
                  </a:lnTo>
                  <a:lnTo>
                    <a:pt x="175" y="130"/>
                  </a:lnTo>
                  <a:lnTo>
                    <a:pt x="223" y="130"/>
                  </a:lnTo>
                  <a:lnTo>
                    <a:pt x="223" y="18"/>
                  </a:lnTo>
                  <a:lnTo>
                    <a:pt x="17" y="18"/>
                  </a:lnTo>
                  <a:lnTo>
                    <a:pt x="17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47"/>
                  </a:lnTo>
                  <a:lnTo>
                    <a:pt x="183" y="147"/>
                  </a:lnTo>
                  <a:lnTo>
                    <a:pt x="117" y="2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8018463" y="4965700"/>
              <a:ext cx="25400" cy="25400"/>
            </a:xfrm>
            <a:custGeom>
              <a:rect b="b" l="l" r="r" t="t"/>
              <a:pathLst>
                <a:path extrusionOk="0" h="16" w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8094663" y="4965700"/>
              <a:ext cx="25400" cy="25400"/>
            </a:xfrm>
            <a:custGeom>
              <a:rect b="b" l="l" r="r" t="t"/>
              <a:pathLst>
                <a:path extrusionOk="0" h="16" w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8172450" y="4965700"/>
              <a:ext cx="25400" cy="25400"/>
            </a:xfrm>
            <a:custGeom>
              <a:rect b="b" l="l" r="r" t="t"/>
              <a:pathLst>
                <a:path extrusionOk="0" h="16" w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41"/>
          <p:cNvSpPr/>
          <p:nvPr/>
        </p:nvSpPr>
        <p:spPr>
          <a:xfrm flipH="1">
            <a:off x="-5" y="4418141"/>
            <a:ext cx="1266603" cy="2431774"/>
          </a:xfrm>
          <a:custGeom>
            <a:rect b="b" l="l" r="r" t="t"/>
            <a:pathLst>
              <a:path extrusionOk="0" h="2431774" w="1266603">
                <a:moveTo>
                  <a:pt x="1213419" y="0"/>
                </a:moveTo>
                <a:lnTo>
                  <a:pt x="1266603" y="4989"/>
                </a:lnTo>
                <a:lnTo>
                  <a:pt x="1266603" y="2427051"/>
                </a:lnTo>
                <a:lnTo>
                  <a:pt x="1218357" y="2431774"/>
                </a:lnTo>
                <a:cubicBezTo>
                  <a:pt x="1137076" y="2431939"/>
                  <a:pt x="1055732" y="2401097"/>
                  <a:pt x="993590" y="2339207"/>
                </a:cubicBezTo>
                <a:lnTo>
                  <a:pt x="93481" y="1442745"/>
                </a:lnTo>
                <a:cubicBezTo>
                  <a:pt x="-30802" y="1318966"/>
                  <a:pt x="-31211" y="1117872"/>
                  <a:pt x="92569" y="993589"/>
                </a:cubicBezTo>
                <a:lnTo>
                  <a:pt x="989030" y="93480"/>
                </a:lnTo>
                <a:cubicBezTo>
                  <a:pt x="1050920" y="31338"/>
                  <a:pt x="1132138" y="165"/>
                  <a:pt x="1213419" y="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 txBox="1"/>
          <p:nvPr/>
        </p:nvSpPr>
        <p:spPr>
          <a:xfrm>
            <a:off x="5901150" y="6375225"/>
            <a:ext cx="3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-5-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/>
          <p:nvPr/>
        </p:nvSpPr>
        <p:spPr>
          <a:xfrm>
            <a:off x="0" y="4153546"/>
            <a:ext cx="12192000" cy="270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0" y="0"/>
            <a:ext cx="2857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354288" y="296383"/>
            <a:ext cx="282443" cy="254738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0" name="Google Shape;370;p42"/>
          <p:cNvGrpSpPr/>
          <p:nvPr/>
        </p:nvGrpSpPr>
        <p:grpSpPr>
          <a:xfrm>
            <a:off x="10395917" y="296383"/>
            <a:ext cx="1178540" cy="262987"/>
            <a:chOff x="9373028" y="1519318"/>
            <a:chExt cx="1963213" cy="438084"/>
          </a:xfrm>
        </p:grpSpPr>
        <p:sp>
          <p:nvSpPr>
            <p:cNvPr id="371" name="Google Shape;371;p42"/>
            <p:cNvSpPr/>
            <p:nvPr/>
          </p:nvSpPr>
          <p:spPr>
            <a:xfrm>
              <a:off x="10152483" y="1586764"/>
              <a:ext cx="433224" cy="370638"/>
            </a:xfrm>
            <a:custGeom>
              <a:rect b="b" l="l" r="r" t="t"/>
              <a:pathLst>
                <a:path extrusionOk="0" h="718" w="838">
                  <a:moveTo>
                    <a:pt x="798" y="190"/>
                  </a:moveTo>
                  <a:cubicBezTo>
                    <a:pt x="575" y="190"/>
                    <a:pt x="575" y="190"/>
                    <a:pt x="575" y="19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18"/>
                    <a:pt x="557" y="0"/>
                    <a:pt x="5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89"/>
                    <a:pt x="18" y="407"/>
                    <a:pt x="40" y="407"/>
                  </a:cubicBezTo>
                  <a:cubicBezTo>
                    <a:pt x="71" y="407"/>
                    <a:pt x="71" y="407"/>
                    <a:pt x="71" y="407"/>
                  </a:cubicBezTo>
                  <a:cubicBezTo>
                    <a:pt x="42" y="487"/>
                    <a:pt x="42" y="487"/>
                    <a:pt x="42" y="487"/>
                  </a:cubicBezTo>
                  <a:cubicBezTo>
                    <a:pt x="37" y="501"/>
                    <a:pt x="41" y="511"/>
                    <a:pt x="45" y="516"/>
                  </a:cubicBezTo>
                  <a:cubicBezTo>
                    <a:pt x="50" y="524"/>
                    <a:pt x="58" y="528"/>
                    <a:pt x="67" y="528"/>
                  </a:cubicBezTo>
                  <a:cubicBezTo>
                    <a:pt x="73" y="528"/>
                    <a:pt x="80" y="525"/>
                    <a:pt x="86" y="52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50" y="410"/>
                    <a:pt x="258" y="407"/>
                    <a:pt x="262" y="407"/>
                  </a:cubicBezTo>
                  <a:cubicBezTo>
                    <a:pt x="264" y="407"/>
                    <a:pt x="264" y="407"/>
                    <a:pt x="264" y="407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579"/>
                    <a:pt x="282" y="597"/>
                    <a:pt x="304" y="597"/>
                  </a:cubicBezTo>
                  <a:cubicBezTo>
                    <a:pt x="577" y="597"/>
                    <a:pt x="577" y="597"/>
                    <a:pt x="577" y="597"/>
                  </a:cubicBezTo>
                  <a:cubicBezTo>
                    <a:pt x="581" y="597"/>
                    <a:pt x="589" y="600"/>
                    <a:pt x="592" y="602"/>
                  </a:cubicBezTo>
                  <a:cubicBezTo>
                    <a:pt x="753" y="711"/>
                    <a:pt x="753" y="711"/>
                    <a:pt x="753" y="711"/>
                  </a:cubicBezTo>
                  <a:cubicBezTo>
                    <a:pt x="760" y="716"/>
                    <a:pt x="767" y="718"/>
                    <a:pt x="772" y="718"/>
                  </a:cubicBezTo>
                  <a:cubicBezTo>
                    <a:pt x="780" y="718"/>
                    <a:pt x="786" y="714"/>
                    <a:pt x="789" y="712"/>
                  </a:cubicBezTo>
                  <a:cubicBezTo>
                    <a:pt x="792" y="710"/>
                    <a:pt x="804" y="698"/>
                    <a:pt x="797" y="677"/>
                  </a:cubicBezTo>
                  <a:cubicBezTo>
                    <a:pt x="768" y="597"/>
                    <a:pt x="768" y="597"/>
                    <a:pt x="768" y="597"/>
                  </a:cubicBezTo>
                  <a:cubicBezTo>
                    <a:pt x="798" y="597"/>
                    <a:pt x="798" y="597"/>
                    <a:pt x="798" y="597"/>
                  </a:cubicBezTo>
                  <a:cubicBezTo>
                    <a:pt x="820" y="597"/>
                    <a:pt x="838" y="579"/>
                    <a:pt x="838" y="557"/>
                  </a:cubicBezTo>
                  <a:cubicBezTo>
                    <a:pt x="838" y="230"/>
                    <a:pt x="838" y="230"/>
                    <a:pt x="838" y="230"/>
                  </a:cubicBezTo>
                  <a:cubicBezTo>
                    <a:pt x="838" y="208"/>
                    <a:pt x="820" y="190"/>
                    <a:pt x="798" y="190"/>
                  </a:cubicBezTo>
                  <a:close/>
                  <a:moveTo>
                    <a:pt x="219" y="372"/>
                  </a:moveTo>
                  <a:cubicBezTo>
                    <a:pt x="107" y="449"/>
                    <a:pt x="107" y="449"/>
                    <a:pt x="107" y="449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7" y="395"/>
                    <a:pt x="125" y="383"/>
                    <a:pt x="119" y="374"/>
                  </a:cubicBezTo>
                  <a:cubicBezTo>
                    <a:pt x="112" y="364"/>
                    <a:pt x="101" y="359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27" y="48"/>
                    <a:pt x="527" y="48"/>
                    <a:pt x="527" y="48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7" y="359"/>
                    <a:pt x="287" y="359"/>
                  </a:cubicBezTo>
                  <a:cubicBezTo>
                    <a:pt x="262" y="359"/>
                    <a:pt x="262" y="359"/>
                    <a:pt x="262" y="359"/>
                  </a:cubicBezTo>
                  <a:cubicBezTo>
                    <a:pt x="249" y="359"/>
                    <a:pt x="231" y="365"/>
                    <a:pt x="219" y="372"/>
                  </a:cubicBezTo>
                  <a:close/>
                  <a:moveTo>
                    <a:pt x="790" y="549"/>
                  </a:moveTo>
                  <a:cubicBezTo>
                    <a:pt x="749" y="549"/>
                    <a:pt x="749" y="549"/>
                    <a:pt x="749" y="549"/>
                  </a:cubicBezTo>
                  <a:cubicBezTo>
                    <a:pt x="737" y="549"/>
                    <a:pt x="727" y="555"/>
                    <a:pt x="720" y="564"/>
                  </a:cubicBezTo>
                  <a:cubicBezTo>
                    <a:pt x="714" y="573"/>
                    <a:pt x="712" y="585"/>
                    <a:pt x="716" y="596"/>
                  </a:cubicBezTo>
                  <a:cubicBezTo>
                    <a:pt x="732" y="639"/>
                    <a:pt x="732" y="639"/>
                    <a:pt x="732" y="639"/>
                  </a:cubicBezTo>
                  <a:cubicBezTo>
                    <a:pt x="619" y="562"/>
                    <a:pt x="619" y="562"/>
                    <a:pt x="619" y="562"/>
                  </a:cubicBezTo>
                  <a:cubicBezTo>
                    <a:pt x="608" y="555"/>
                    <a:pt x="590" y="549"/>
                    <a:pt x="577" y="549"/>
                  </a:cubicBezTo>
                  <a:cubicBezTo>
                    <a:pt x="312" y="549"/>
                    <a:pt x="312" y="549"/>
                    <a:pt x="312" y="549"/>
                  </a:cubicBezTo>
                  <a:cubicBezTo>
                    <a:pt x="312" y="407"/>
                    <a:pt x="312" y="407"/>
                    <a:pt x="312" y="407"/>
                  </a:cubicBezTo>
                  <a:cubicBezTo>
                    <a:pt x="535" y="407"/>
                    <a:pt x="535" y="407"/>
                    <a:pt x="535" y="407"/>
                  </a:cubicBezTo>
                  <a:cubicBezTo>
                    <a:pt x="557" y="407"/>
                    <a:pt x="575" y="389"/>
                    <a:pt x="575" y="367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790" y="238"/>
                    <a:pt x="790" y="238"/>
                    <a:pt x="790" y="238"/>
                  </a:cubicBezTo>
                  <a:lnTo>
                    <a:pt x="790" y="549"/>
                  </a:lnTo>
                  <a:close/>
                  <a:moveTo>
                    <a:pt x="790" y="549"/>
                  </a:moveTo>
                  <a:cubicBezTo>
                    <a:pt x="790" y="549"/>
                    <a:pt x="790" y="549"/>
                    <a:pt x="790" y="54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42"/>
            <p:cNvGrpSpPr/>
            <p:nvPr/>
          </p:nvGrpSpPr>
          <p:grpSpPr>
            <a:xfrm>
              <a:off x="10955518" y="1519318"/>
              <a:ext cx="380723" cy="370638"/>
              <a:chOff x="5576888" y="5416550"/>
              <a:chExt cx="958850" cy="933450"/>
            </a:xfrm>
          </p:grpSpPr>
          <p:sp>
            <p:nvSpPr>
              <p:cNvPr id="373" name="Google Shape;373;p42"/>
              <p:cNvSpPr/>
              <p:nvPr/>
            </p:nvSpPr>
            <p:spPr>
              <a:xfrm>
                <a:off x="5576888" y="5416550"/>
                <a:ext cx="958850" cy="636588"/>
              </a:xfrm>
              <a:custGeom>
                <a:rect b="b" l="l" r="r" t="t"/>
                <a:pathLst>
                  <a:path extrusionOk="0" h="609" w="921">
                    <a:moveTo>
                      <a:pt x="740" y="246"/>
                    </a:moveTo>
                    <a:cubicBezTo>
                      <a:pt x="729" y="246"/>
                      <a:pt x="718" y="247"/>
                      <a:pt x="707" y="249"/>
                    </a:cubicBezTo>
                    <a:cubicBezTo>
                      <a:pt x="701" y="111"/>
                      <a:pt x="586" y="0"/>
                      <a:pt x="446" y="0"/>
                    </a:cubicBezTo>
                    <a:cubicBezTo>
                      <a:pt x="317" y="0"/>
                      <a:pt x="207" y="95"/>
                      <a:pt x="188" y="220"/>
                    </a:cubicBezTo>
                    <a:cubicBezTo>
                      <a:pt x="84" y="224"/>
                      <a:pt x="0" y="309"/>
                      <a:pt x="0" y="414"/>
                    </a:cubicBezTo>
                    <a:cubicBezTo>
                      <a:pt x="0" y="521"/>
                      <a:pt x="87" y="608"/>
                      <a:pt x="194" y="608"/>
                    </a:cubicBezTo>
                    <a:cubicBezTo>
                      <a:pt x="504" y="608"/>
                      <a:pt x="504" y="608"/>
                      <a:pt x="504" y="608"/>
                    </a:cubicBezTo>
                    <a:cubicBezTo>
                      <a:pt x="506" y="608"/>
                      <a:pt x="563" y="608"/>
                      <a:pt x="621" y="608"/>
                    </a:cubicBezTo>
                    <a:cubicBezTo>
                      <a:pt x="679" y="609"/>
                      <a:pt x="738" y="609"/>
                      <a:pt x="740" y="609"/>
                    </a:cubicBezTo>
                    <a:cubicBezTo>
                      <a:pt x="839" y="609"/>
                      <a:pt x="921" y="527"/>
                      <a:pt x="921" y="428"/>
                    </a:cubicBezTo>
                    <a:cubicBezTo>
                      <a:pt x="921" y="328"/>
                      <a:pt x="839" y="246"/>
                      <a:pt x="740" y="246"/>
                    </a:cubicBezTo>
                    <a:close/>
                    <a:moveTo>
                      <a:pt x="740" y="561"/>
                    </a:moveTo>
                    <a:cubicBezTo>
                      <a:pt x="738" y="561"/>
                      <a:pt x="679" y="561"/>
                      <a:pt x="621" y="560"/>
                    </a:cubicBezTo>
                    <a:cubicBezTo>
                      <a:pt x="563" y="560"/>
                      <a:pt x="506" y="560"/>
                      <a:pt x="504" y="560"/>
                    </a:cubicBezTo>
                    <a:cubicBezTo>
                      <a:pt x="194" y="560"/>
                      <a:pt x="194" y="560"/>
                      <a:pt x="194" y="560"/>
                    </a:cubicBezTo>
                    <a:cubicBezTo>
                      <a:pt x="114" y="560"/>
                      <a:pt x="48" y="495"/>
                      <a:pt x="48" y="414"/>
                    </a:cubicBezTo>
                    <a:cubicBezTo>
                      <a:pt x="48" y="334"/>
                      <a:pt x="114" y="268"/>
                      <a:pt x="194" y="268"/>
                    </a:cubicBezTo>
                    <a:cubicBezTo>
                      <a:pt x="198" y="268"/>
                      <a:pt x="202" y="268"/>
                      <a:pt x="207" y="269"/>
                    </a:cubicBezTo>
                    <a:cubicBezTo>
                      <a:pt x="231" y="271"/>
                      <a:pt x="231" y="271"/>
                      <a:pt x="231" y="271"/>
                    </a:cubicBezTo>
                    <a:cubicBezTo>
                      <a:pt x="233" y="247"/>
                      <a:pt x="233" y="247"/>
                      <a:pt x="233" y="247"/>
                    </a:cubicBezTo>
                    <a:cubicBezTo>
                      <a:pt x="241" y="135"/>
                      <a:pt x="334" y="48"/>
                      <a:pt x="446" y="48"/>
                    </a:cubicBezTo>
                    <a:cubicBezTo>
                      <a:pt x="564" y="48"/>
                      <a:pt x="659" y="144"/>
                      <a:pt x="659" y="262"/>
                    </a:cubicBezTo>
                    <a:cubicBezTo>
                      <a:pt x="659" y="267"/>
                      <a:pt x="659" y="273"/>
                      <a:pt x="659" y="279"/>
                    </a:cubicBezTo>
                    <a:cubicBezTo>
                      <a:pt x="655" y="318"/>
                      <a:pt x="655" y="318"/>
                      <a:pt x="655" y="318"/>
                    </a:cubicBezTo>
                    <a:cubicBezTo>
                      <a:pt x="691" y="304"/>
                      <a:pt x="691" y="304"/>
                      <a:pt x="691" y="304"/>
                    </a:cubicBezTo>
                    <a:cubicBezTo>
                      <a:pt x="707" y="298"/>
                      <a:pt x="723" y="294"/>
                      <a:pt x="740" y="294"/>
                    </a:cubicBezTo>
                    <a:cubicBezTo>
                      <a:pt x="813" y="294"/>
                      <a:pt x="873" y="354"/>
                      <a:pt x="873" y="428"/>
                    </a:cubicBezTo>
                    <a:cubicBezTo>
                      <a:pt x="873" y="501"/>
                      <a:pt x="813" y="561"/>
                      <a:pt x="740" y="56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42"/>
              <p:cNvSpPr/>
              <p:nvPr/>
            </p:nvSpPr>
            <p:spPr>
              <a:xfrm>
                <a:off x="5849938" y="6229350"/>
                <a:ext cx="412750" cy="120650"/>
              </a:xfrm>
              <a:custGeom>
                <a:rect b="b" l="l" r="r" t="t"/>
                <a:pathLst>
                  <a:path extrusionOk="0" h="115" w="397">
                    <a:moveTo>
                      <a:pt x="354" y="10"/>
                    </a:moveTo>
                    <a:cubicBezTo>
                      <a:pt x="316" y="44"/>
                      <a:pt x="255" y="67"/>
                      <a:pt x="199" y="67"/>
                    </a:cubicBezTo>
                    <a:cubicBezTo>
                      <a:pt x="142" y="67"/>
                      <a:pt x="81" y="44"/>
                      <a:pt x="42" y="9"/>
                    </a:cubicBezTo>
                    <a:cubicBezTo>
                      <a:pt x="33" y="0"/>
                      <a:pt x="17" y="0"/>
                      <a:pt x="8" y="10"/>
                    </a:cubicBezTo>
                    <a:cubicBezTo>
                      <a:pt x="0" y="20"/>
                      <a:pt x="0" y="35"/>
                      <a:pt x="10" y="44"/>
                    </a:cubicBezTo>
                    <a:cubicBezTo>
                      <a:pt x="57" y="87"/>
                      <a:pt x="131" y="115"/>
                      <a:pt x="199" y="115"/>
                    </a:cubicBezTo>
                    <a:cubicBezTo>
                      <a:pt x="266" y="115"/>
                      <a:pt x="340" y="87"/>
                      <a:pt x="387" y="45"/>
                    </a:cubicBezTo>
                    <a:cubicBezTo>
                      <a:pt x="396" y="37"/>
                      <a:pt x="397" y="21"/>
                      <a:pt x="388" y="12"/>
                    </a:cubicBezTo>
                    <a:cubicBezTo>
                      <a:pt x="379" y="2"/>
                      <a:pt x="364" y="1"/>
                      <a:pt x="354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42"/>
              <p:cNvSpPr/>
              <p:nvPr/>
            </p:nvSpPr>
            <p:spPr>
              <a:xfrm>
                <a:off x="5913438" y="6142038"/>
                <a:ext cx="285750" cy="93663"/>
              </a:xfrm>
              <a:custGeom>
                <a:rect b="b" l="l" r="r" t="t"/>
                <a:pathLst>
                  <a:path extrusionOk="0" h="90" w="275">
                    <a:moveTo>
                      <a:pt x="264" y="46"/>
                    </a:moveTo>
                    <a:cubicBezTo>
                      <a:pt x="274" y="37"/>
                      <a:pt x="275" y="22"/>
                      <a:pt x="266" y="12"/>
                    </a:cubicBezTo>
                    <a:cubicBezTo>
                      <a:pt x="257" y="2"/>
                      <a:pt x="242" y="1"/>
                      <a:pt x="232" y="10"/>
                    </a:cubicBezTo>
                    <a:cubicBezTo>
                      <a:pt x="211" y="29"/>
                      <a:pt x="171" y="42"/>
                      <a:pt x="138" y="42"/>
                    </a:cubicBezTo>
                    <a:cubicBezTo>
                      <a:pt x="104" y="42"/>
                      <a:pt x="64" y="29"/>
                      <a:pt x="43" y="9"/>
                    </a:cubicBezTo>
                    <a:cubicBezTo>
                      <a:pt x="33" y="0"/>
                      <a:pt x="18" y="1"/>
                      <a:pt x="9" y="11"/>
                    </a:cubicBezTo>
                    <a:cubicBezTo>
                      <a:pt x="0" y="21"/>
                      <a:pt x="1" y="36"/>
                      <a:pt x="11" y="45"/>
                    </a:cubicBezTo>
                    <a:cubicBezTo>
                      <a:pt x="41" y="72"/>
                      <a:pt x="92" y="90"/>
                      <a:pt x="138" y="90"/>
                    </a:cubicBezTo>
                    <a:cubicBezTo>
                      <a:pt x="176" y="90"/>
                      <a:pt x="230" y="77"/>
                      <a:pt x="264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6" name="Google Shape;376;p42"/>
            <p:cNvSpPr/>
            <p:nvPr/>
          </p:nvSpPr>
          <p:spPr>
            <a:xfrm>
              <a:off x="9373028" y="1586764"/>
              <a:ext cx="344123" cy="337178"/>
            </a:xfrm>
            <a:custGeom>
              <a:rect b="b" l="l" r="r" t="t"/>
              <a:pathLst>
                <a:path extrusionOk="0" h="839" w="857">
                  <a:moveTo>
                    <a:pt x="788" y="51"/>
                  </a:moveTo>
                  <a:cubicBezTo>
                    <a:pt x="755" y="18"/>
                    <a:pt x="711" y="0"/>
                    <a:pt x="665" y="0"/>
                  </a:cubicBezTo>
                  <a:cubicBezTo>
                    <a:pt x="618" y="0"/>
                    <a:pt x="574" y="18"/>
                    <a:pt x="541" y="51"/>
                  </a:cubicBezTo>
                  <a:cubicBezTo>
                    <a:pt x="435" y="157"/>
                    <a:pt x="435" y="157"/>
                    <a:pt x="435" y="157"/>
                  </a:cubicBezTo>
                  <a:cubicBezTo>
                    <a:pt x="373" y="219"/>
                    <a:pt x="368" y="317"/>
                    <a:pt x="420" y="386"/>
                  </a:cubicBezTo>
                  <a:cubicBezTo>
                    <a:pt x="386" y="419"/>
                    <a:pt x="386" y="419"/>
                    <a:pt x="386" y="419"/>
                  </a:cubicBezTo>
                  <a:cubicBezTo>
                    <a:pt x="356" y="396"/>
                    <a:pt x="319" y="384"/>
                    <a:pt x="281" y="384"/>
                  </a:cubicBezTo>
                  <a:cubicBezTo>
                    <a:pt x="234" y="384"/>
                    <a:pt x="190" y="402"/>
                    <a:pt x="157" y="435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8" y="574"/>
                    <a:pt x="0" y="618"/>
                    <a:pt x="0" y="664"/>
                  </a:cubicBezTo>
                  <a:cubicBezTo>
                    <a:pt x="0" y="711"/>
                    <a:pt x="18" y="755"/>
                    <a:pt x="51" y="788"/>
                  </a:cubicBezTo>
                  <a:cubicBezTo>
                    <a:pt x="84" y="821"/>
                    <a:pt x="128" y="839"/>
                    <a:pt x="175" y="839"/>
                  </a:cubicBezTo>
                  <a:cubicBezTo>
                    <a:pt x="222" y="839"/>
                    <a:pt x="265" y="821"/>
                    <a:pt x="298" y="788"/>
                  </a:cubicBezTo>
                  <a:cubicBezTo>
                    <a:pt x="404" y="682"/>
                    <a:pt x="404" y="682"/>
                    <a:pt x="404" y="682"/>
                  </a:cubicBezTo>
                  <a:cubicBezTo>
                    <a:pt x="437" y="649"/>
                    <a:pt x="455" y="605"/>
                    <a:pt x="455" y="559"/>
                  </a:cubicBezTo>
                  <a:cubicBezTo>
                    <a:pt x="455" y="520"/>
                    <a:pt x="443" y="483"/>
                    <a:pt x="420" y="453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84" y="443"/>
                    <a:pt x="520" y="455"/>
                    <a:pt x="559" y="455"/>
                  </a:cubicBezTo>
                  <a:cubicBezTo>
                    <a:pt x="606" y="455"/>
                    <a:pt x="650" y="437"/>
                    <a:pt x="683" y="404"/>
                  </a:cubicBezTo>
                  <a:cubicBezTo>
                    <a:pt x="788" y="298"/>
                    <a:pt x="788" y="298"/>
                    <a:pt x="788" y="298"/>
                  </a:cubicBezTo>
                  <a:cubicBezTo>
                    <a:pt x="857" y="230"/>
                    <a:pt x="857" y="119"/>
                    <a:pt x="788" y="51"/>
                  </a:cubicBezTo>
                  <a:close/>
                  <a:moveTo>
                    <a:pt x="370" y="648"/>
                  </a:moveTo>
                  <a:cubicBezTo>
                    <a:pt x="265" y="754"/>
                    <a:pt x="265" y="754"/>
                    <a:pt x="265" y="754"/>
                  </a:cubicBezTo>
                  <a:cubicBezTo>
                    <a:pt x="241" y="778"/>
                    <a:pt x="209" y="791"/>
                    <a:pt x="175" y="791"/>
                  </a:cubicBezTo>
                  <a:cubicBezTo>
                    <a:pt x="141" y="791"/>
                    <a:pt x="109" y="778"/>
                    <a:pt x="85" y="754"/>
                  </a:cubicBezTo>
                  <a:cubicBezTo>
                    <a:pt x="61" y="730"/>
                    <a:pt x="48" y="698"/>
                    <a:pt x="48" y="664"/>
                  </a:cubicBezTo>
                  <a:cubicBezTo>
                    <a:pt x="48" y="631"/>
                    <a:pt x="61" y="599"/>
                    <a:pt x="85" y="575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15" y="445"/>
                    <a:pt x="247" y="432"/>
                    <a:pt x="281" y="432"/>
                  </a:cubicBezTo>
                  <a:cubicBezTo>
                    <a:pt x="306" y="432"/>
                    <a:pt x="331" y="439"/>
                    <a:pt x="352" y="454"/>
                  </a:cubicBezTo>
                  <a:cubicBezTo>
                    <a:pt x="310" y="495"/>
                    <a:pt x="310" y="495"/>
                    <a:pt x="310" y="495"/>
                  </a:cubicBezTo>
                  <a:cubicBezTo>
                    <a:pt x="301" y="504"/>
                    <a:pt x="301" y="520"/>
                    <a:pt x="310" y="529"/>
                  </a:cubicBezTo>
                  <a:cubicBezTo>
                    <a:pt x="315" y="534"/>
                    <a:pt x="321" y="536"/>
                    <a:pt x="327" y="536"/>
                  </a:cubicBezTo>
                  <a:cubicBezTo>
                    <a:pt x="333" y="536"/>
                    <a:pt x="340" y="534"/>
                    <a:pt x="344" y="529"/>
                  </a:cubicBezTo>
                  <a:cubicBezTo>
                    <a:pt x="386" y="488"/>
                    <a:pt x="386" y="488"/>
                    <a:pt x="386" y="488"/>
                  </a:cubicBezTo>
                  <a:cubicBezTo>
                    <a:pt x="400" y="508"/>
                    <a:pt x="407" y="533"/>
                    <a:pt x="407" y="559"/>
                  </a:cubicBezTo>
                  <a:cubicBezTo>
                    <a:pt x="407" y="593"/>
                    <a:pt x="394" y="624"/>
                    <a:pt x="370" y="648"/>
                  </a:cubicBezTo>
                  <a:close/>
                  <a:moveTo>
                    <a:pt x="754" y="264"/>
                  </a:moveTo>
                  <a:cubicBezTo>
                    <a:pt x="649" y="370"/>
                    <a:pt x="649" y="370"/>
                    <a:pt x="649" y="370"/>
                  </a:cubicBezTo>
                  <a:cubicBezTo>
                    <a:pt x="625" y="394"/>
                    <a:pt x="593" y="407"/>
                    <a:pt x="559" y="407"/>
                  </a:cubicBezTo>
                  <a:cubicBezTo>
                    <a:pt x="533" y="407"/>
                    <a:pt x="509" y="400"/>
                    <a:pt x="488" y="385"/>
                  </a:cubicBezTo>
                  <a:cubicBezTo>
                    <a:pt x="529" y="344"/>
                    <a:pt x="529" y="344"/>
                    <a:pt x="529" y="344"/>
                  </a:cubicBezTo>
                  <a:cubicBezTo>
                    <a:pt x="539" y="335"/>
                    <a:pt x="539" y="319"/>
                    <a:pt x="529" y="310"/>
                  </a:cubicBezTo>
                  <a:cubicBezTo>
                    <a:pt x="520" y="301"/>
                    <a:pt x="505" y="301"/>
                    <a:pt x="495" y="310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21" y="302"/>
                    <a:pt x="426" y="234"/>
                    <a:pt x="469" y="191"/>
                  </a:cubicBezTo>
                  <a:cubicBezTo>
                    <a:pt x="575" y="85"/>
                    <a:pt x="575" y="85"/>
                    <a:pt x="575" y="85"/>
                  </a:cubicBezTo>
                  <a:cubicBezTo>
                    <a:pt x="599" y="61"/>
                    <a:pt x="631" y="48"/>
                    <a:pt x="665" y="48"/>
                  </a:cubicBezTo>
                  <a:cubicBezTo>
                    <a:pt x="699" y="48"/>
                    <a:pt x="731" y="61"/>
                    <a:pt x="754" y="85"/>
                  </a:cubicBezTo>
                  <a:cubicBezTo>
                    <a:pt x="804" y="134"/>
                    <a:pt x="804" y="215"/>
                    <a:pt x="754" y="2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42"/>
          <p:cNvSpPr/>
          <p:nvPr/>
        </p:nvSpPr>
        <p:spPr>
          <a:xfrm>
            <a:off x="4877175" y="92426"/>
            <a:ext cx="674818" cy="662659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2"/>
          <p:cNvSpPr/>
          <p:nvPr/>
        </p:nvSpPr>
        <p:spPr>
          <a:xfrm>
            <a:off x="4629048" y="4502146"/>
            <a:ext cx="1750878" cy="1750878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2857498" y="4502158"/>
            <a:ext cx="1750878" cy="1750878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" name="Google Shape;380;p42"/>
          <p:cNvGrpSpPr/>
          <p:nvPr/>
        </p:nvGrpSpPr>
        <p:grpSpPr>
          <a:xfrm>
            <a:off x="5218972" y="5076446"/>
            <a:ext cx="541018" cy="552872"/>
            <a:chOff x="7716838" y="4857750"/>
            <a:chExt cx="569913" cy="569912"/>
          </a:xfrm>
        </p:grpSpPr>
        <p:sp>
          <p:nvSpPr>
            <p:cNvPr id="381" name="Google Shape;381;p42"/>
            <p:cNvSpPr/>
            <p:nvPr/>
          </p:nvSpPr>
          <p:spPr>
            <a:xfrm>
              <a:off x="7716838" y="5238750"/>
              <a:ext cx="382588" cy="188912"/>
            </a:xfrm>
            <a:custGeom>
              <a:rect b="b" l="l" r="r" t="t"/>
              <a:pathLst>
                <a:path extrusionOk="0" h="81" w="164">
                  <a:moveTo>
                    <a:pt x="164" y="81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6"/>
                    <a:pt x="8" y="36"/>
                    <a:pt x="20" y="3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16" y="46"/>
                    <a:pt x="12" y="52"/>
                    <a:pt x="12" y="59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2" y="52"/>
                    <a:pt x="147" y="46"/>
                    <a:pt x="140" y="43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56" y="36"/>
                    <a:pt x="164" y="47"/>
                    <a:pt x="164" y="59"/>
                  </a:cubicBezTo>
                  <a:lnTo>
                    <a:pt x="164" y="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7799388" y="5019675"/>
              <a:ext cx="211138" cy="249237"/>
            </a:xfrm>
            <a:custGeom>
              <a:rect b="b" l="l" r="r" t="t"/>
              <a:pathLst>
                <a:path extrusionOk="0" h="107" w="91">
                  <a:moveTo>
                    <a:pt x="46" y="107"/>
                  </a:moveTo>
                  <a:cubicBezTo>
                    <a:pt x="20" y="107"/>
                    <a:pt x="0" y="83"/>
                    <a:pt x="0" y="53"/>
                  </a:cubicBezTo>
                  <a:cubicBezTo>
                    <a:pt x="0" y="24"/>
                    <a:pt x="20" y="0"/>
                    <a:pt x="46" y="0"/>
                  </a:cubicBezTo>
                  <a:cubicBezTo>
                    <a:pt x="71" y="0"/>
                    <a:pt x="91" y="24"/>
                    <a:pt x="91" y="53"/>
                  </a:cubicBezTo>
                  <a:cubicBezTo>
                    <a:pt x="91" y="83"/>
                    <a:pt x="71" y="107"/>
                    <a:pt x="46" y="107"/>
                  </a:cubicBezTo>
                  <a:close/>
                  <a:moveTo>
                    <a:pt x="46" y="12"/>
                  </a:moveTo>
                  <a:cubicBezTo>
                    <a:pt x="27" y="12"/>
                    <a:pt x="12" y="30"/>
                    <a:pt x="12" y="53"/>
                  </a:cubicBezTo>
                  <a:cubicBezTo>
                    <a:pt x="12" y="76"/>
                    <a:pt x="27" y="95"/>
                    <a:pt x="46" y="95"/>
                  </a:cubicBezTo>
                  <a:cubicBezTo>
                    <a:pt x="64" y="95"/>
                    <a:pt x="79" y="76"/>
                    <a:pt x="79" y="53"/>
                  </a:cubicBezTo>
                  <a:cubicBezTo>
                    <a:pt x="79" y="30"/>
                    <a:pt x="64" y="12"/>
                    <a:pt x="4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7808913" y="5068888"/>
              <a:ext cx="190500" cy="80962"/>
            </a:xfrm>
            <a:custGeom>
              <a:rect b="b" l="l" r="r" t="t"/>
              <a:pathLst>
                <a:path extrusionOk="0" h="35" w="82">
                  <a:moveTo>
                    <a:pt x="71" y="35"/>
                  </a:moveTo>
                  <a:cubicBezTo>
                    <a:pt x="61" y="35"/>
                    <a:pt x="54" y="31"/>
                    <a:pt x="47" y="23"/>
                  </a:cubicBezTo>
                  <a:cubicBezTo>
                    <a:pt x="40" y="30"/>
                    <a:pt x="28" y="34"/>
                    <a:pt x="18" y="34"/>
                  </a:cubicBezTo>
                  <a:cubicBezTo>
                    <a:pt x="11" y="34"/>
                    <a:pt x="5" y="33"/>
                    <a:pt x="0" y="3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9" y="21"/>
                    <a:pt x="13" y="22"/>
                    <a:pt x="18" y="22"/>
                  </a:cubicBezTo>
                  <a:cubicBezTo>
                    <a:pt x="27" y="22"/>
                    <a:pt x="39" y="17"/>
                    <a:pt x="42" y="1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9" y="21"/>
                    <a:pt x="66" y="25"/>
                    <a:pt x="76" y="22"/>
                  </a:cubicBezTo>
                  <a:cubicBezTo>
                    <a:pt x="77" y="22"/>
                    <a:pt x="78" y="22"/>
                    <a:pt x="79" y="22"/>
                  </a:cubicBezTo>
                  <a:cubicBezTo>
                    <a:pt x="80" y="22"/>
                    <a:pt x="80" y="22"/>
                    <a:pt x="81" y="2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1" y="34"/>
                    <a:pt x="81" y="34"/>
                    <a:pt x="80" y="34"/>
                  </a:cubicBezTo>
                  <a:cubicBezTo>
                    <a:pt x="80" y="34"/>
                    <a:pt x="79" y="34"/>
                    <a:pt x="79" y="34"/>
                  </a:cubicBezTo>
                  <a:cubicBezTo>
                    <a:pt x="76" y="35"/>
                    <a:pt x="73" y="35"/>
                    <a:pt x="7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7904163" y="4857750"/>
              <a:ext cx="382588" cy="350837"/>
            </a:xfrm>
            <a:custGeom>
              <a:rect b="b" l="l" r="r" t="t"/>
              <a:pathLst>
                <a:path extrusionOk="0" h="221" w="241">
                  <a:moveTo>
                    <a:pt x="117" y="221"/>
                  </a:moveTo>
                  <a:lnTo>
                    <a:pt x="117" y="147"/>
                  </a:lnTo>
                  <a:lnTo>
                    <a:pt x="97" y="147"/>
                  </a:lnTo>
                  <a:lnTo>
                    <a:pt x="97" y="130"/>
                  </a:lnTo>
                  <a:lnTo>
                    <a:pt x="135" y="130"/>
                  </a:lnTo>
                  <a:lnTo>
                    <a:pt x="135" y="174"/>
                  </a:lnTo>
                  <a:lnTo>
                    <a:pt x="175" y="130"/>
                  </a:lnTo>
                  <a:lnTo>
                    <a:pt x="223" y="130"/>
                  </a:lnTo>
                  <a:lnTo>
                    <a:pt x="223" y="18"/>
                  </a:lnTo>
                  <a:lnTo>
                    <a:pt x="17" y="18"/>
                  </a:lnTo>
                  <a:lnTo>
                    <a:pt x="17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47"/>
                  </a:lnTo>
                  <a:lnTo>
                    <a:pt x="183" y="147"/>
                  </a:lnTo>
                  <a:lnTo>
                    <a:pt x="117" y="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8018463" y="4965700"/>
              <a:ext cx="25400" cy="25400"/>
            </a:xfrm>
            <a:custGeom>
              <a:rect b="b" l="l" r="r" t="t"/>
              <a:pathLst>
                <a:path extrusionOk="0" h="16" w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8094663" y="4965700"/>
              <a:ext cx="25400" cy="25400"/>
            </a:xfrm>
            <a:custGeom>
              <a:rect b="b" l="l" r="r" t="t"/>
              <a:pathLst>
                <a:path extrusionOk="0" h="16" w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8172450" y="4965700"/>
              <a:ext cx="25400" cy="25400"/>
            </a:xfrm>
            <a:custGeom>
              <a:rect b="b" l="l" r="r" t="t"/>
              <a:pathLst>
                <a:path extrusionOk="0" h="16" w="16">
                  <a:moveTo>
                    <a:pt x="1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42"/>
          <p:cNvGrpSpPr/>
          <p:nvPr/>
        </p:nvGrpSpPr>
        <p:grpSpPr>
          <a:xfrm rot="-899368">
            <a:off x="3343428" y="5142094"/>
            <a:ext cx="799684" cy="470988"/>
            <a:chOff x="7779638" y="1072086"/>
            <a:chExt cx="436722" cy="250564"/>
          </a:xfrm>
        </p:grpSpPr>
        <p:sp>
          <p:nvSpPr>
            <p:cNvPr id="389" name="Google Shape;389;p42"/>
            <p:cNvSpPr/>
            <p:nvPr/>
          </p:nvSpPr>
          <p:spPr>
            <a:xfrm>
              <a:off x="7829045" y="1124140"/>
              <a:ext cx="117342" cy="146456"/>
            </a:xfrm>
            <a:custGeom>
              <a:rect b="b" l="l" r="r" t="t"/>
              <a:pathLst>
                <a:path extrusionOk="0" h="70" w="56">
                  <a:moveTo>
                    <a:pt x="40" y="35"/>
                  </a:moveTo>
                  <a:cubicBezTo>
                    <a:pt x="40" y="21"/>
                    <a:pt x="46" y="8"/>
                    <a:pt x="5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10"/>
                    <a:pt x="10" y="17"/>
                    <a:pt x="0" y="1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0" y="52"/>
                    <a:pt x="18" y="60"/>
                    <a:pt x="20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46" y="62"/>
                    <a:pt x="40" y="49"/>
                    <a:pt x="40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8049611" y="1124140"/>
              <a:ext cx="114695" cy="146456"/>
            </a:xfrm>
            <a:custGeom>
              <a:rect b="b" l="l" r="r" t="t"/>
              <a:pathLst>
                <a:path extrusionOk="0" h="70" w="55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8"/>
                    <a:pt x="15" y="21"/>
                    <a:pt x="15" y="35"/>
                  </a:cubicBezTo>
                  <a:cubicBezTo>
                    <a:pt x="15" y="49"/>
                    <a:pt x="9" y="62"/>
                    <a:pt x="0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60"/>
                    <a:pt x="45" y="52"/>
                    <a:pt x="55" y="51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45" y="17"/>
                    <a:pt x="37" y="1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7932270" y="1124140"/>
              <a:ext cx="129693" cy="146456"/>
            </a:xfrm>
            <a:custGeom>
              <a:rect b="b" l="l" r="r" t="t"/>
              <a:pathLst>
                <a:path extrusionOk="0" h="70" w="62">
                  <a:moveTo>
                    <a:pt x="31" y="0"/>
                  </a:moveTo>
                  <a:cubicBezTo>
                    <a:pt x="14" y="0"/>
                    <a:pt x="0" y="15"/>
                    <a:pt x="0" y="35"/>
                  </a:cubicBezTo>
                  <a:cubicBezTo>
                    <a:pt x="0" y="54"/>
                    <a:pt x="14" y="70"/>
                    <a:pt x="31" y="70"/>
                  </a:cubicBezTo>
                  <a:cubicBezTo>
                    <a:pt x="48" y="70"/>
                    <a:pt x="62" y="54"/>
                    <a:pt x="62" y="35"/>
                  </a:cubicBezTo>
                  <a:cubicBezTo>
                    <a:pt x="62" y="15"/>
                    <a:pt x="48" y="0"/>
                    <a:pt x="31" y="0"/>
                  </a:cubicBezTo>
                  <a:close/>
                  <a:moveTo>
                    <a:pt x="34" y="54"/>
                  </a:moveTo>
                  <a:cubicBezTo>
                    <a:pt x="34" y="61"/>
                    <a:pt x="34" y="61"/>
                    <a:pt x="34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4" y="54"/>
                    <a:pt x="20" y="53"/>
                    <a:pt x="17" y="5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6"/>
                    <a:pt x="25" y="47"/>
                    <a:pt x="29" y="47"/>
                  </a:cubicBezTo>
                  <a:cubicBezTo>
                    <a:pt x="33" y="47"/>
                    <a:pt x="36" y="46"/>
                    <a:pt x="36" y="43"/>
                  </a:cubicBezTo>
                  <a:cubicBezTo>
                    <a:pt x="36" y="41"/>
                    <a:pt x="34" y="40"/>
                    <a:pt x="29" y="38"/>
                  </a:cubicBezTo>
                  <a:cubicBezTo>
                    <a:pt x="22" y="36"/>
                    <a:pt x="18" y="33"/>
                    <a:pt x="18" y="26"/>
                  </a:cubicBezTo>
                  <a:cubicBezTo>
                    <a:pt x="18" y="21"/>
                    <a:pt x="21" y="16"/>
                    <a:pt x="28" y="1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8" y="15"/>
                    <a:pt x="41" y="16"/>
                    <a:pt x="44" y="17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0" y="23"/>
                    <a:pt x="37" y="22"/>
                    <a:pt x="33" y="22"/>
                  </a:cubicBezTo>
                  <a:cubicBezTo>
                    <a:pt x="28" y="22"/>
                    <a:pt x="27" y="24"/>
                    <a:pt x="27" y="25"/>
                  </a:cubicBezTo>
                  <a:cubicBezTo>
                    <a:pt x="27" y="27"/>
                    <a:pt x="29" y="29"/>
                    <a:pt x="35" y="31"/>
                  </a:cubicBezTo>
                  <a:cubicBezTo>
                    <a:pt x="42" y="33"/>
                    <a:pt x="45" y="37"/>
                    <a:pt x="45" y="43"/>
                  </a:cubicBezTo>
                  <a:cubicBezTo>
                    <a:pt x="45" y="48"/>
                    <a:pt x="41" y="53"/>
                    <a:pt x="34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7779638" y="1072086"/>
              <a:ext cx="436722" cy="250564"/>
            </a:xfrm>
            <a:custGeom>
              <a:rect b="b" l="l" r="r" t="t"/>
              <a:pathLst>
                <a:path extrusionOk="0" h="120" w="209">
                  <a:moveTo>
                    <a:pt x="19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2"/>
                    <a:pt x="7" y="120"/>
                    <a:pt x="16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201" y="120"/>
                    <a:pt x="209" y="112"/>
                    <a:pt x="209" y="103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8"/>
                    <a:pt x="201" y="0"/>
                    <a:pt x="192" y="0"/>
                  </a:cubicBezTo>
                  <a:close/>
                  <a:moveTo>
                    <a:pt x="194" y="84"/>
                  </a:moveTo>
                  <a:cubicBezTo>
                    <a:pt x="189" y="84"/>
                    <a:pt x="189" y="84"/>
                    <a:pt x="189" y="84"/>
                  </a:cubicBezTo>
                  <a:cubicBezTo>
                    <a:pt x="180" y="84"/>
                    <a:pt x="173" y="91"/>
                    <a:pt x="173" y="100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5" y="91"/>
                    <a:pt x="28" y="84"/>
                    <a:pt x="19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8" y="35"/>
                    <a:pt x="35" y="29"/>
                    <a:pt x="35" y="20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173" y="15"/>
                    <a:pt x="173" y="15"/>
                    <a:pt x="173" y="15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73" y="29"/>
                    <a:pt x="180" y="35"/>
                    <a:pt x="189" y="35"/>
                  </a:cubicBezTo>
                  <a:cubicBezTo>
                    <a:pt x="194" y="35"/>
                    <a:pt x="194" y="35"/>
                    <a:pt x="194" y="35"/>
                  </a:cubicBezTo>
                  <a:lnTo>
                    <a:pt x="194" y="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42"/>
          <p:cNvSpPr txBox="1"/>
          <p:nvPr/>
        </p:nvSpPr>
        <p:spPr>
          <a:xfrm>
            <a:off x="5044200" y="6263825"/>
            <a:ext cx="71478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Medium"/>
              <a:buNone/>
            </a:pPr>
            <a:r>
              <a:rPr lang="en-US" sz="1000">
                <a:latin typeface="Nanum Gothic"/>
                <a:ea typeface="Nanum Gothic"/>
                <a:cs typeface="Nanum Gothic"/>
                <a:sym typeface="Nanum Gothic"/>
              </a:rPr>
              <a:t>콤부차에서 딸기까지 '품절 또 품절'…놀라운 BTS 경제 효과 https://www.mk.co.kr/star/hot-issues/view/2022/02/92853/ 外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2959063" y="195849"/>
            <a:ext cx="268264" cy="254419"/>
          </a:xfrm>
          <a:custGeom>
            <a:rect b="b" l="l" r="r" t="t"/>
            <a:pathLst>
              <a:path extrusionOk="0" h="235573" w="227342">
                <a:moveTo>
                  <a:pt x="172821" y="0"/>
                </a:moveTo>
                <a:lnTo>
                  <a:pt x="217055" y="0"/>
                </a:lnTo>
                <a:lnTo>
                  <a:pt x="196481" y="118301"/>
                </a:lnTo>
                <a:lnTo>
                  <a:pt x="227342" y="118301"/>
                </a:lnTo>
                <a:lnTo>
                  <a:pt x="227342" y="235573"/>
                </a:lnTo>
                <a:lnTo>
                  <a:pt x="141960" y="235573"/>
                </a:lnTo>
                <a:lnTo>
                  <a:pt x="141960" y="118301"/>
                </a:lnTo>
                <a:close/>
                <a:moveTo>
                  <a:pt x="30861" y="0"/>
                </a:moveTo>
                <a:lnTo>
                  <a:pt x="75095" y="0"/>
                </a:lnTo>
                <a:lnTo>
                  <a:pt x="54521" y="118301"/>
                </a:lnTo>
                <a:lnTo>
                  <a:pt x="85382" y="118301"/>
                </a:lnTo>
                <a:lnTo>
                  <a:pt x="85382" y="235573"/>
                </a:lnTo>
                <a:lnTo>
                  <a:pt x="0" y="235573"/>
                </a:lnTo>
                <a:lnTo>
                  <a:pt x="0" y="1183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3328900" y="190125"/>
            <a:ext cx="18900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i="1" lang="en-US" sz="21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case 2. BTS</a:t>
            </a:r>
            <a:endParaRPr i="1" sz="2100">
              <a:solidFill>
                <a:schemeClr val="l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657500" y="2195500"/>
            <a:ext cx="27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950" y="1275079"/>
            <a:ext cx="1954933" cy="172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0883" y="1230250"/>
            <a:ext cx="1627245" cy="18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7471" y="1275079"/>
            <a:ext cx="1373130" cy="1723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9443" y="3582373"/>
            <a:ext cx="5085045" cy="79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9440" y="4615908"/>
            <a:ext cx="4994671" cy="55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9462" y="5322239"/>
            <a:ext cx="5157344" cy="78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275" y="1635025"/>
            <a:ext cx="5054796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4275" y="2206212"/>
            <a:ext cx="5217829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7198" y="2884260"/>
            <a:ext cx="581246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7200" y="3470581"/>
            <a:ext cx="4711889" cy="5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/>
          <p:nvPr/>
        </p:nvSpPr>
        <p:spPr>
          <a:xfrm>
            <a:off x="1085948" y="4502158"/>
            <a:ext cx="1750878" cy="1750878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5901150" y="6384100"/>
            <a:ext cx="3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-6-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/>
          <p:nvPr/>
        </p:nvSpPr>
        <p:spPr>
          <a:xfrm>
            <a:off x="11364000" y="15375"/>
            <a:ext cx="8478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3"/>
          <p:cNvSpPr/>
          <p:nvPr/>
        </p:nvSpPr>
        <p:spPr>
          <a:xfrm>
            <a:off x="0" y="6003125"/>
            <a:ext cx="12211800" cy="91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43"/>
          <p:cNvCxnSpPr/>
          <p:nvPr/>
        </p:nvCxnSpPr>
        <p:spPr>
          <a:xfrm>
            <a:off x="4451575" y="2897100"/>
            <a:ext cx="7203900" cy="12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6" name="Google Shape;416;p43"/>
          <p:cNvSpPr/>
          <p:nvPr/>
        </p:nvSpPr>
        <p:spPr>
          <a:xfrm>
            <a:off x="7225127" y="2370163"/>
            <a:ext cx="1045663" cy="1045663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3"/>
          <p:cNvSpPr/>
          <p:nvPr/>
        </p:nvSpPr>
        <p:spPr>
          <a:xfrm>
            <a:off x="5378857" y="2370163"/>
            <a:ext cx="1045663" cy="1045663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3"/>
          <p:cNvSpPr/>
          <p:nvPr/>
        </p:nvSpPr>
        <p:spPr>
          <a:xfrm>
            <a:off x="9147609" y="2380563"/>
            <a:ext cx="1045663" cy="1045663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3"/>
          <p:cNvSpPr/>
          <p:nvPr/>
        </p:nvSpPr>
        <p:spPr>
          <a:xfrm rot="10800000">
            <a:off x="9589952" y="-4796"/>
            <a:ext cx="2621703" cy="1394683"/>
          </a:xfrm>
          <a:custGeom>
            <a:rect b="b" l="l" r="r" t="t"/>
            <a:pathLst>
              <a:path extrusionOk="0" h="1192037" w="2240772">
                <a:moveTo>
                  <a:pt x="845822" y="1"/>
                </a:moveTo>
                <a:cubicBezTo>
                  <a:pt x="967946" y="-247"/>
                  <a:pt x="1090165" y="46094"/>
                  <a:pt x="1183533" y="139084"/>
                </a:cubicBezTo>
                <a:lnTo>
                  <a:pt x="2240772" y="1192037"/>
                </a:lnTo>
                <a:lnTo>
                  <a:pt x="0" y="1192037"/>
                </a:lnTo>
                <a:lnTo>
                  <a:pt x="0" y="651202"/>
                </a:lnTo>
                <a:lnTo>
                  <a:pt x="508679" y="140454"/>
                </a:lnTo>
                <a:cubicBezTo>
                  <a:pt x="601668" y="47086"/>
                  <a:pt x="723698" y="249"/>
                  <a:pt x="8458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3"/>
          <p:cNvSpPr/>
          <p:nvPr/>
        </p:nvSpPr>
        <p:spPr>
          <a:xfrm>
            <a:off x="354288" y="296383"/>
            <a:ext cx="282300" cy="254700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1" name="Google Shape;421;p43"/>
          <p:cNvGrpSpPr/>
          <p:nvPr/>
        </p:nvGrpSpPr>
        <p:grpSpPr>
          <a:xfrm>
            <a:off x="10395806" y="296487"/>
            <a:ext cx="1178666" cy="262860"/>
            <a:chOff x="9373028" y="1519521"/>
            <a:chExt cx="1963461" cy="437882"/>
          </a:xfrm>
        </p:grpSpPr>
        <p:sp>
          <p:nvSpPr>
            <p:cNvPr id="422" name="Google Shape;422;p43"/>
            <p:cNvSpPr/>
            <p:nvPr/>
          </p:nvSpPr>
          <p:spPr>
            <a:xfrm>
              <a:off x="10152483" y="1586764"/>
              <a:ext cx="433223" cy="370639"/>
            </a:xfrm>
            <a:custGeom>
              <a:rect b="b" l="l" r="r" t="t"/>
              <a:pathLst>
                <a:path extrusionOk="0" h="718" w="838">
                  <a:moveTo>
                    <a:pt x="798" y="190"/>
                  </a:moveTo>
                  <a:cubicBezTo>
                    <a:pt x="575" y="190"/>
                    <a:pt x="575" y="190"/>
                    <a:pt x="575" y="19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18"/>
                    <a:pt x="557" y="0"/>
                    <a:pt x="5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89"/>
                    <a:pt x="18" y="407"/>
                    <a:pt x="40" y="407"/>
                  </a:cubicBezTo>
                  <a:cubicBezTo>
                    <a:pt x="71" y="407"/>
                    <a:pt x="71" y="407"/>
                    <a:pt x="71" y="407"/>
                  </a:cubicBezTo>
                  <a:cubicBezTo>
                    <a:pt x="42" y="487"/>
                    <a:pt x="42" y="487"/>
                    <a:pt x="42" y="487"/>
                  </a:cubicBezTo>
                  <a:cubicBezTo>
                    <a:pt x="37" y="501"/>
                    <a:pt x="41" y="511"/>
                    <a:pt x="45" y="516"/>
                  </a:cubicBezTo>
                  <a:cubicBezTo>
                    <a:pt x="50" y="524"/>
                    <a:pt x="58" y="528"/>
                    <a:pt x="67" y="528"/>
                  </a:cubicBezTo>
                  <a:cubicBezTo>
                    <a:pt x="73" y="528"/>
                    <a:pt x="80" y="525"/>
                    <a:pt x="86" y="52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50" y="410"/>
                    <a:pt x="258" y="407"/>
                    <a:pt x="262" y="407"/>
                  </a:cubicBezTo>
                  <a:cubicBezTo>
                    <a:pt x="264" y="407"/>
                    <a:pt x="264" y="407"/>
                    <a:pt x="264" y="407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579"/>
                    <a:pt x="282" y="597"/>
                    <a:pt x="304" y="597"/>
                  </a:cubicBezTo>
                  <a:cubicBezTo>
                    <a:pt x="577" y="597"/>
                    <a:pt x="577" y="597"/>
                    <a:pt x="577" y="597"/>
                  </a:cubicBezTo>
                  <a:cubicBezTo>
                    <a:pt x="581" y="597"/>
                    <a:pt x="589" y="600"/>
                    <a:pt x="592" y="602"/>
                  </a:cubicBezTo>
                  <a:cubicBezTo>
                    <a:pt x="753" y="711"/>
                    <a:pt x="753" y="711"/>
                    <a:pt x="753" y="711"/>
                  </a:cubicBezTo>
                  <a:cubicBezTo>
                    <a:pt x="760" y="716"/>
                    <a:pt x="767" y="718"/>
                    <a:pt x="772" y="718"/>
                  </a:cubicBezTo>
                  <a:cubicBezTo>
                    <a:pt x="780" y="718"/>
                    <a:pt x="786" y="714"/>
                    <a:pt x="789" y="712"/>
                  </a:cubicBezTo>
                  <a:cubicBezTo>
                    <a:pt x="792" y="710"/>
                    <a:pt x="804" y="698"/>
                    <a:pt x="797" y="677"/>
                  </a:cubicBezTo>
                  <a:cubicBezTo>
                    <a:pt x="768" y="597"/>
                    <a:pt x="768" y="597"/>
                    <a:pt x="768" y="597"/>
                  </a:cubicBezTo>
                  <a:cubicBezTo>
                    <a:pt x="798" y="597"/>
                    <a:pt x="798" y="597"/>
                    <a:pt x="798" y="597"/>
                  </a:cubicBezTo>
                  <a:cubicBezTo>
                    <a:pt x="820" y="597"/>
                    <a:pt x="838" y="579"/>
                    <a:pt x="838" y="557"/>
                  </a:cubicBezTo>
                  <a:cubicBezTo>
                    <a:pt x="838" y="230"/>
                    <a:pt x="838" y="230"/>
                    <a:pt x="838" y="230"/>
                  </a:cubicBezTo>
                  <a:cubicBezTo>
                    <a:pt x="838" y="208"/>
                    <a:pt x="820" y="190"/>
                    <a:pt x="798" y="190"/>
                  </a:cubicBezTo>
                  <a:close/>
                  <a:moveTo>
                    <a:pt x="219" y="372"/>
                  </a:moveTo>
                  <a:cubicBezTo>
                    <a:pt x="107" y="449"/>
                    <a:pt x="107" y="449"/>
                    <a:pt x="107" y="449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7" y="395"/>
                    <a:pt x="125" y="383"/>
                    <a:pt x="119" y="374"/>
                  </a:cubicBezTo>
                  <a:cubicBezTo>
                    <a:pt x="112" y="364"/>
                    <a:pt x="101" y="359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27" y="48"/>
                    <a:pt x="527" y="48"/>
                    <a:pt x="527" y="48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7" y="359"/>
                    <a:pt x="287" y="359"/>
                  </a:cubicBezTo>
                  <a:cubicBezTo>
                    <a:pt x="262" y="359"/>
                    <a:pt x="262" y="359"/>
                    <a:pt x="262" y="359"/>
                  </a:cubicBezTo>
                  <a:cubicBezTo>
                    <a:pt x="249" y="359"/>
                    <a:pt x="231" y="365"/>
                    <a:pt x="219" y="372"/>
                  </a:cubicBezTo>
                  <a:close/>
                  <a:moveTo>
                    <a:pt x="790" y="549"/>
                  </a:moveTo>
                  <a:cubicBezTo>
                    <a:pt x="749" y="549"/>
                    <a:pt x="749" y="549"/>
                    <a:pt x="749" y="549"/>
                  </a:cubicBezTo>
                  <a:cubicBezTo>
                    <a:pt x="737" y="549"/>
                    <a:pt x="727" y="555"/>
                    <a:pt x="720" y="564"/>
                  </a:cubicBezTo>
                  <a:cubicBezTo>
                    <a:pt x="714" y="573"/>
                    <a:pt x="712" y="585"/>
                    <a:pt x="716" y="596"/>
                  </a:cubicBezTo>
                  <a:cubicBezTo>
                    <a:pt x="732" y="639"/>
                    <a:pt x="732" y="639"/>
                    <a:pt x="732" y="639"/>
                  </a:cubicBezTo>
                  <a:cubicBezTo>
                    <a:pt x="619" y="562"/>
                    <a:pt x="619" y="562"/>
                    <a:pt x="619" y="562"/>
                  </a:cubicBezTo>
                  <a:cubicBezTo>
                    <a:pt x="608" y="555"/>
                    <a:pt x="590" y="549"/>
                    <a:pt x="577" y="549"/>
                  </a:cubicBezTo>
                  <a:cubicBezTo>
                    <a:pt x="312" y="549"/>
                    <a:pt x="312" y="549"/>
                    <a:pt x="312" y="549"/>
                  </a:cubicBezTo>
                  <a:cubicBezTo>
                    <a:pt x="312" y="407"/>
                    <a:pt x="312" y="407"/>
                    <a:pt x="312" y="407"/>
                  </a:cubicBezTo>
                  <a:cubicBezTo>
                    <a:pt x="535" y="407"/>
                    <a:pt x="535" y="407"/>
                    <a:pt x="535" y="407"/>
                  </a:cubicBezTo>
                  <a:cubicBezTo>
                    <a:pt x="557" y="407"/>
                    <a:pt x="575" y="389"/>
                    <a:pt x="575" y="367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790" y="238"/>
                    <a:pt x="790" y="238"/>
                    <a:pt x="790" y="238"/>
                  </a:cubicBezTo>
                  <a:lnTo>
                    <a:pt x="790" y="549"/>
                  </a:lnTo>
                  <a:close/>
                  <a:moveTo>
                    <a:pt x="790" y="549"/>
                  </a:moveTo>
                  <a:cubicBezTo>
                    <a:pt x="790" y="549"/>
                    <a:pt x="790" y="549"/>
                    <a:pt x="790" y="5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43"/>
            <p:cNvGrpSpPr/>
            <p:nvPr/>
          </p:nvGrpSpPr>
          <p:grpSpPr>
            <a:xfrm>
              <a:off x="10955729" y="1519521"/>
              <a:ext cx="380760" cy="370673"/>
              <a:chOff x="5576888" y="5416550"/>
              <a:chExt cx="958851" cy="933450"/>
            </a:xfrm>
          </p:grpSpPr>
          <p:sp>
            <p:nvSpPr>
              <p:cNvPr id="424" name="Google Shape;424;p43"/>
              <p:cNvSpPr/>
              <p:nvPr/>
            </p:nvSpPr>
            <p:spPr>
              <a:xfrm>
                <a:off x="5576888" y="5416550"/>
                <a:ext cx="958851" cy="636588"/>
              </a:xfrm>
              <a:custGeom>
                <a:rect b="b" l="l" r="r" t="t"/>
                <a:pathLst>
                  <a:path extrusionOk="0" h="609" w="921">
                    <a:moveTo>
                      <a:pt x="740" y="246"/>
                    </a:moveTo>
                    <a:cubicBezTo>
                      <a:pt x="729" y="246"/>
                      <a:pt x="718" y="247"/>
                      <a:pt x="707" y="249"/>
                    </a:cubicBezTo>
                    <a:cubicBezTo>
                      <a:pt x="701" y="111"/>
                      <a:pt x="586" y="0"/>
                      <a:pt x="446" y="0"/>
                    </a:cubicBezTo>
                    <a:cubicBezTo>
                      <a:pt x="317" y="0"/>
                      <a:pt x="207" y="95"/>
                      <a:pt x="188" y="220"/>
                    </a:cubicBezTo>
                    <a:cubicBezTo>
                      <a:pt x="84" y="224"/>
                      <a:pt x="0" y="309"/>
                      <a:pt x="0" y="414"/>
                    </a:cubicBezTo>
                    <a:cubicBezTo>
                      <a:pt x="0" y="521"/>
                      <a:pt x="87" y="608"/>
                      <a:pt x="194" y="608"/>
                    </a:cubicBezTo>
                    <a:cubicBezTo>
                      <a:pt x="504" y="608"/>
                      <a:pt x="504" y="608"/>
                      <a:pt x="504" y="608"/>
                    </a:cubicBezTo>
                    <a:cubicBezTo>
                      <a:pt x="506" y="608"/>
                      <a:pt x="563" y="608"/>
                      <a:pt x="621" y="608"/>
                    </a:cubicBezTo>
                    <a:cubicBezTo>
                      <a:pt x="679" y="609"/>
                      <a:pt x="738" y="609"/>
                      <a:pt x="740" y="609"/>
                    </a:cubicBezTo>
                    <a:cubicBezTo>
                      <a:pt x="839" y="609"/>
                      <a:pt x="921" y="527"/>
                      <a:pt x="921" y="428"/>
                    </a:cubicBezTo>
                    <a:cubicBezTo>
                      <a:pt x="921" y="328"/>
                      <a:pt x="839" y="246"/>
                      <a:pt x="740" y="246"/>
                    </a:cubicBezTo>
                    <a:close/>
                    <a:moveTo>
                      <a:pt x="740" y="561"/>
                    </a:moveTo>
                    <a:cubicBezTo>
                      <a:pt x="738" y="561"/>
                      <a:pt x="679" y="561"/>
                      <a:pt x="621" y="560"/>
                    </a:cubicBezTo>
                    <a:cubicBezTo>
                      <a:pt x="563" y="560"/>
                      <a:pt x="506" y="560"/>
                      <a:pt x="504" y="560"/>
                    </a:cubicBezTo>
                    <a:cubicBezTo>
                      <a:pt x="194" y="560"/>
                      <a:pt x="194" y="560"/>
                      <a:pt x="194" y="560"/>
                    </a:cubicBezTo>
                    <a:cubicBezTo>
                      <a:pt x="114" y="560"/>
                      <a:pt x="48" y="495"/>
                      <a:pt x="48" y="414"/>
                    </a:cubicBezTo>
                    <a:cubicBezTo>
                      <a:pt x="48" y="334"/>
                      <a:pt x="114" y="268"/>
                      <a:pt x="194" y="268"/>
                    </a:cubicBezTo>
                    <a:cubicBezTo>
                      <a:pt x="198" y="268"/>
                      <a:pt x="202" y="268"/>
                      <a:pt x="207" y="269"/>
                    </a:cubicBezTo>
                    <a:cubicBezTo>
                      <a:pt x="231" y="271"/>
                      <a:pt x="231" y="271"/>
                      <a:pt x="231" y="271"/>
                    </a:cubicBezTo>
                    <a:cubicBezTo>
                      <a:pt x="233" y="247"/>
                      <a:pt x="233" y="247"/>
                      <a:pt x="233" y="247"/>
                    </a:cubicBezTo>
                    <a:cubicBezTo>
                      <a:pt x="241" y="135"/>
                      <a:pt x="334" y="48"/>
                      <a:pt x="446" y="48"/>
                    </a:cubicBezTo>
                    <a:cubicBezTo>
                      <a:pt x="564" y="48"/>
                      <a:pt x="659" y="144"/>
                      <a:pt x="659" y="262"/>
                    </a:cubicBezTo>
                    <a:cubicBezTo>
                      <a:pt x="659" y="267"/>
                      <a:pt x="659" y="273"/>
                      <a:pt x="659" y="279"/>
                    </a:cubicBezTo>
                    <a:cubicBezTo>
                      <a:pt x="655" y="318"/>
                      <a:pt x="655" y="318"/>
                      <a:pt x="655" y="318"/>
                    </a:cubicBezTo>
                    <a:cubicBezTo>
                      <a:pt x="691" y="304"/>
                      <a:pt x="691" y="304"/>
                      <a:pt x="691" y="304"/>
                    </a:cubicBezTo>
                    <a:cubicBezTo>
                      <a:pt x="707" y="298"/>
                      <a:pt x="723" y="294"/>
                      <a:pt x="740" y="294"/>
                    </a:cubicBezTo>
                    <a:cubicBezTo>
                      <a:pt x="813" y="294"/>
                      <a:pt x="873" y="354"/>
                      <a:pt x="873" y="428"/>
                    </a:cubicBezTo>
                    <a:cubicBezTo>
                      <a:pt x="873" y="501"/>
                      <a:pt x="813" y="561"/>
                      <a:pt x="740" y="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>
                <a:off x="5849938" y="6229350"/>
                <a:ext cx="412750" cy="120650"/>
              </a:xfrm>
              <a:custGeom>
                <a:rect b="b" l="l" r="r" t="t"/>
                <a:pathLst>
                  <a:path extrusionOk="0" h="115" w="397">
                    <a:moveTo>
                      <a:pt x="354" y="10"/>
                    </a:moveTo>
                    <a:cubicBezTo>
                      <a:pt x="316" y="44"/>
                      <a:pt x="255" y="67"/>
                      <a:pt x="199" y="67"/>
                    </a:cubicBezTo>
                    <a:cubicBezTo>
                      <a:pt x="142" y="67"/>
                      <a:pt x="81" y="44"/>
                      <a:pt x="42" y="9"/>
                    </a:cubicBezTo>
                    <a:cubicBezTo>
                      <a:pt x="33" y="0"/>
                      <a:pt x="17" y="0"/>
                      <a:pt x="8" y="10"/>
                    </a:cubicBezTo>
                    <a:cubicBezTo>
                      <a:pt x="0" y="20"/>
                      <a:pt x="0" y="35"/>
                      <a:pt x="10" y="44"/>
                    </a:cubicBezTo>
                    <a:cubicBezTo>
                      <a:pt x="57" y="87"/>
                      <a:pt x="131" y="115"/>
                      <a:pt x="199" y="115"/>
                    </a:cubicBezTo>
                    <a:cubicBezTo>
                      <a:pt x="266" y="115"/>
                      <a:pt x="340" y="87"/>
                      <a:pt x="387" y="45"/>
                    </a:cubicBezTo>
                    <a:cubicBezTo>
                      <a:pt x="396" y="37"/>
                      <a:pt x="397" y="21"/>
                      <a:pt x="388" y="12"/>
                    </a:cubicBezTo>
                    <a:cubicBezTo>
                      <a:pt x="379" y="2"/>
                      <a:pt x="364" y="1"/>
                      <a:pt x="354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43"/>
              <p:cNvSpPr/>
              <p:nvPr/>
            </p:nvSpPr>
            <p:spPr>
              <a:xfrm>
                <a:off x="5913438" y="6142038"/>
                <a:ext cx="285750" cy="93663"/>
              </a:xfrm>
              <a:custGeom>
                <a:rect b="b" l="l" r="r" t="t"/>
                <a:pathLst>
                  <a:path extrusionOk="0" h="90" w="275">
                    <a:moveTo>
                      <a:pt x="264" y="46"/>
                    </a:moveTo>
                    <a:cubicBezTo>
                      <a:pt x="274" y="37"/>
                      <a:pt x="275" y="22"/>
                      <a:pt x="266" y="12"/>
                    </a:cubicBezTo>
                    <a:cubicBezTo>
                      <a:pt x="257" y="2"/>
                      <a:pt x="242" y="1"/>
                      <a:pt x="232" y="10"/>
                    </a:cubicBezTo>
                    <a:cubicBezTo>
                      <a:pt x="211" y="29"/>
                      <a:pt x="171" y="42"/>
                      <a:pt x="138" y="42"/>
                    </a:cubicBezTo>
                    <a:cubicBezTo>
                      <a:pt x="104" y="42"/>
                      <a:pt x="64" y="29"/>
                      <a:pt x="43" y="9"/>
                    </a:cubicBezTo>
                    <a:cubicBezTo>
                      <a:pt x="33" y="0"/>
                      <a:pt x="18" y="1"/>
                      <a:pt x="9" y="11"/>
                    </a:cubicBezTo>
                    <a:cubicBezTo>
                      <a:pt x="0" y="21"/>
                      <a:pt x="1" y="36"/>
                      <a:pt x="11" y="45"/>
                    </a:cubicBezTo>
                    <a:cubicBezTo>
                      <a:pt x="41" y="72"/>
                      <a:pt x="92" y="90"/>
                      <a:pt x="138" y="90"/>
                    </a:cubicBezTo>
                    <a:cubicBezTo>
                      <a:pt x="176" y="90"/>
                      <a:pt x="230" y="77"/>
                      <a:pt x="264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7" name="Google Shape;427;p43"/>
            <p:cNvSpPr/>
            <p:nvPr/>
          </p:nvSpPr>
          <p:spPr>
            <a:xfrm>
              <a:off x="9373028" y="1586764"/>
              <a:ext cx="344124" cy="337177"/>
            </a:xfrm>
            <a:custGeom>
              <a:rect b="b" l="l" r="r" t="t"/>
              <a:pathLst>
                <a:path extrusionOk="0" h="839" w="857">
                  <a:moveTo>
                    <a:pt x="788" y="51"/>
                  </a:moveTo>
                  <a:cubicBezTo>
                    <a:pt x="755" y="18"/>
                    <a:pt x="711" y="0"/>
                    <a:pt x="665" y="0"/>
                  </a:cubicBezTo>
                  <a:cubicBezTo>
                    <a:pt x="618" y="0"/>
                    <a:pt x="574" y="18"/>
                    <a:pt x="541" y="51"/>
                  </a:cubicBezTo>
                  <a:cubicBezTo>
                    <a:pt x="435" y="157"/>
                    <a:pt x="435" y="157"/>
                    <a:pt x="435" y="157"/>
                  </a:cubicBezTo>
                  <a:cubicBezTo>
                    <a:pt x="373" y="219"/>
                    <a:pt x="368" y="317"/>
                    <a:pt x="420" y="386"/>
                  </a:cubicBezTo>
                  <a:cubicBezTo>
                    <a:pt x="386" y="419"/>
                    <a:pt x="386" y="419"/>
                    <a:pt x="386" y="419"/>
                  </a:cubicBezTo>
                  <a:cubicBezTo>
                    <a:pt x="356" y="396"/>
                    <a:pt x="319" y="384"/>
                    <a:pt x="281" y="384"/>
                  </a:cubicBezTo>
                  <a:cubicBezTo>
                    <a:pt x="234" y="384"/>
                    <a:pt x="190" y="402"/>
                    <a:pt x="157" y="435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8" y="574"/>
                    <a:pt x="0" y="618"/>
                    <a:pt x="0" y="664"/>
                  </a:cubicBezTo>
                  <a:cubicBezTo>
                    <a:pt x="0" y="711"/>
                    <a:pt x="18" y="755"/>
                    <a:pt x="51" y="788"/>
                  </a:cubicBezTo>
                  <a:cubicBezTo>
                    <a:pt x="84" y="821"/>
                    <a:pt x="128" y="839"/>
                    <a:pt x="175" y="839"/>
                  </a:cubicBezTo>
                  <a:cubicBezTo>
                    <a:pt x="222" y="839"/>
                    <a:pt x="265" y="821"/>
                    <a:pt x="298" y="788"/>
                  </a:cubicBezTo>
                  <a:cubicBezTo>
                    <a:pt x="404" y="682"/>
                    <a:pt x="404" y="682"/>
                    <a:pt x="404" y="682"/>
                  </a:cubicBezTo>
                  <a:cubicBezTo>
                    <a:pt x="437" y="649"/>
                    <a:pt x="455" y="605"/>
                    <a:pt x="455" y="559"/>
                  </a:cubicBezTo>
                  <a:cubicBezTo>
                    <a:pt x="455" y="520"/>
                    <a:pt x="443" y="483"/>
                    <a:pt x="420" y="453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84" y="443"/>
                    <a:pt x="520" y="455"/>
                    <a:pt x="559" y="455"/>
                  </a:cubicBezTo>
                  <a:cubicBezTo>
                    <a:pt x="606" y="455"/>
                    <a:pt x="650" y="437"/>
                    <a:pt x="683" y="404"/>
                  </a:cubicBezTo>
                  <a:cubicBezTo>
                    <a:pt x="788" y="298"/>
                    <a:pt x="788" y="298"/>
                    <a:pt x="788" y="298"/>
                  </a:cubicBezTo>
                  <a:cubicBezTo>
                    <a:pt x="857" y="230"/>
                    <a:pt x="857" y="119"/>
                    <a:pt x="788" y="51"/>
                  </a:cubicBezTo>
                  <a:close/>
                  <a:moveTo>
                    <a:pt x="370" y="648"/>
                  </a:moveTo>
                  <a:cubicBezTo>
                    <a:pt x="265" y="754"/>
                    <a:pt x="265" y="754"/>
                    <a:pt x="265" y="754"/>
                  </a:cubicBezTo>
                  <a:cubicBezTo>
                    <a:pt x="241" y="778"/>
                    <a:pt x="209" y="791"/>
                    <a:pt x="175" y="791"/>
                  </a:cubicBezTo>
                  <a:cubicBezTo>
                    <a:pt x="141" y="791"/>
                    <a:pt x="109" y="778"/>
                    <a:pt x="85" y="754"/>
                  </a:cubicBezTo>
                  <a:cubicBezTo>
                    <a:pt x="61" y="730"/>
                    <a:pt x="48" y="698"/>
                    <a:pt x="48" y="664"/>
                  </a:cubicBezTo>
                  <a:cubicBezTo>
                    <a:pt x="48" y="631"/>
                    <a:pt x="61" y="599"/>
                    <a:pt x="85" y="575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15" y="445"/>
                    <a:pt x="247" y="432"/>
                    <a:pt x="281" y="432"/>
                  </a:cubicBezTo>
                  <a:cubicBezTo>
                    <a:pt x="306" y="432"/>
                    <a:pt x="331" y="439"/>
                    <a:pt x="352" y="454"/>
                  </a:cubicBezTo>
                  <a:cubicBezTo>
                    <a:pt x="310" y="495"/>
                    <a:pt x="310" y="495"/>
                    <a:pt x="310" y="495"/>
                  </a:cubicBezTo>
                  <a:cubicBezTo>
                    <a:pt x="301" y="504"/>
                    <a:pt x="301" y="520"/>
                    <a:pt x="310" y="529"/>
                  </a:cubicBezTo>
                  <a:cubicBezTo>
                    <a:pt x="315" y="534"/>
                    <a:pt x="321" y="536"/>
                    <a:pt x="327" y="536"/>
                  </a:cubicBezTo>
                  <a:cubicBezTo>
                    <a:pt x="333" y="536"/>
                    <a:pt x="340" y="534"/>
                    <a:pt x="344" y="529"/>
                  </a:cubicBezTo>
                  <a:cubicBezTo>
                    <a:pt x="386" y="488"/>
                    <a:pt x="386" y="488"/>
                    <a:pt x="386" y="488"/>
                  </a:cubicBezTo>
                  <a:cubicBezTo>
                    <a:pt x="400" y="508"/>
                    <a:pt x="407" y="533"/>
                    <a:pt x="407" y="559"/>
                  </a:cubicBezTo>
                  <a:cubicBezTo>
                    <a:pt x="407" y="593"/>
                    <a:pt x="394" y="624"/>
                    <a:pt x="370" y="648"/>
                  </a:cubicBezTo>
                  <a:close/>
                  <a:moveTo>
                    <a:pt x="754" y="264"/>
                  </a:moveTo>
                  <a:cubicBezTo>
                    <a:pt x="649" y="370"/>
                    <a:pt x="649" y="370"/>
                    <a:pt x="649" y="370"/>
                  </a:cubicBezTo>
                  <a:cubicBezTo>
                    <a:pt x="625" y="394"/>
                    <a:pt x="593" y="407"/>
                    <a:pt x="559" y="407"/>
                  </a:cubicBezTo>
                  <a:cubicBezTo>
                    <a:pt x="533" y="407"/>
                    <a:pt x="509" y="400"/>
                    <a:pt x="488" y="385"/>
                  </a:cubicBezTo>
                  <a:cubicBezTo>
                    <a:pt x="529" y="344"/>
                    <a:pt x="529" y="344"/>
                    <a:pt x="529" y="344"/>
                  </a:cubicBezTo>
                  <a:cubicBezTo>
                    <a:pt x="539" y="335"/>
                    <a:pt x="539" y="319"/>
                    <a:pt x="529" y="310"/>
                  </a:cubicBezTo>
                  <a:cubicBezTo>
                    <a:pt x="520" y="301"/>
                    <a:pt x="505" y="301"/>
                    <a:pt x="495" y="310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21" y="302"/>
                    <a:pt x="426" y="234"/>
                    <a:pt x="469" y="191"/>
                  </a:cubicBezTo>
                  <a:cubicBezTo>
                    <a:pt x="575" y="85"/>
                    <a:pt x="575" y="85"/>
                    <a:pt x="575" y="85"/>
                  </a:cubicBezTo>
                  <a:cubicBezTo>
                    <a:pt x="599" y="61"/>
                    <a:pt x="631" y="48"/>
                    <a:pt x="665" y="48"/>
                  </a:cubicBezTo>
                  <a:cubicBezTo>
                    <a:pt x="699" y="48"/>
                    <a:pt x="731" y="61"/>
                    <a:pt x="754" y="85"/>
                  </a:cubicBezTo>
                  <a:cubicBezTo>
                    <a:pt x="804" y="134"/>
                    <a:pt x="804" y="215"/>
                    <a:pt x="754" y="2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43"/>
          <p:cNvSpPr txBox="1"/>
          <p:nvPr/>
        </p:nvSpPr>
        <p:spPr>
          <a:xfrm>
            <a:off x="5205150" y="3732425"/>
            <a:ext cx="1455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Medium"/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주 고객층 선별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p43"/>
          <p:cNvSpPr txBox="1"/>
          <p:nvPr/>
        </p:nvSpPr>
        <p:spPr>
          <a:xfrm>
            <a:off x="6934063" y="3732425"/>
            <a:ext cx="16278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Medium"/>
              <a:buNone/>
            </a:pPr>
            <a:r>
              <a:rPr b="1"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수요 (고객) 증가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0" name="Google Shape;430;p43"/>
          <p:cNvSpPr txBox="1"/>
          <p:nvPr/>
        </p:nvSpPr>
        <p:spPr>
          <a:xfrm>
            <a:off x="9024241" y="3732437"/>
            <a:ext cx="1340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Medium"/>
              <a:buNone/>
            </a:pPr>
            <a:r>
              <a:rPr b="1" lang="en-US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수익구조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1" name="Google Shape;431;p43"/>
          <p:cNvSpPr txBox="1"/>
          <p:nvPr/>
        </p:nvSpPr>
        <p:spPr>
          <a:xfrm>
            <a:off x="5738550" y="1312275"/>
            <a:ext cx="24597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Medium"/>
              <a:buNone/>
            </a:pPr>
            <a:r>
              <a:rPr lang="en-US" sz="4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수익 구조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32" name="Google Shape;432;p43"/>
          <p:cNvPicPr preferRelativeResize="0"/>
          <p:nvPr/>
        </p:nvPicPr>
        <p:blipFill rotWithShape="1">
          <a:blip r:embed="rId3">
            <a:alphaModFix/>
          </a:blip>
          <a:srcRect b="0" l="0" r="30323" t="0"/>
          <a:stretch/>
        </p:blipFill>
        <p:spPr>
          <a:xfrm flipH="1">
            <a:off x="-677525" y="1072675"/>
            <a:ext cx="6172199" cy="536172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3"/>
          <p:cNvSpPr txBox="1"/>
          <p:nvPr/>
        </p:nvSpPr>
        <p:spPr>
          <a:xfrm>
            <a:off x="996875" y="3269163"/>
            <a:ext cx="1754700" cy="35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75"/>
              <a:buFont typeface="Raleway Medium"/>
              <a:buNone/>
            </a:pPr>
            <a:r>
              <a:rPr lang="en-US" sz="2275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최애의 옷장</a:t>
            </a:r>
            <a:endParaRPr sz="1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675" y="3194063"/>
            <a:ext cx="457825" cy="45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5" name="Google Shape;435;p43"/>
          <p:cNvSpPr/>
          <p:nvPr/>
        </p:nvSpPr>
        <p:spPr>
          <a:xfrm>
            <a:off x="9461093" y="2647599"/>
            <a:ext cx="418687" cy="392814"/>
          </a:xfrm>
          <a:custGeom>
            <a:rect b="b" l="l" r="r" t="t"/>
            <a:pathLst>
              <a:path extrusionOk="0" h="68" w="75">
                <a:moveTo>
                  <a:pt x="45" y="32"/>
                </a:moveTo>
                <a:cubicBezTo>
                  <a:pt x="54" y="32"/>
                  <a:pt x="61" y="25"/>
                  <a:pt x="61" y="16"/>
                </a:cubicBezTo>
                <a:cubicBezTo>
                  <a:pt x="61" y="7"/>
                  <a:pt x="54" y="0"/>
                  <a:pt x="45" y="0"/>
                </a:cubicBezTo>
                <a:cubicBezTo>
                  <a:pt x="36" y="0"/>
                  <a:pt x="29" y="7"/>
                  <a:pt x="29" y="16"/>
                </a:cubicBezTo>
                <a:cubicBezTo>
                  <a:pt x="29" y="25"/>
                  <a:pt x="36" y="32"/>
                  <a:pt x="45" y="32"/>
                </a:cubicBezTo>
                <a:close/>
                <a:moveTo>
                  <a:pt x="45" y="17"/>
                </a:moveTo>
                <a:cubicBezTo>
                  <a:pt x="42" y="17"/>
                  <a:pt x="39" y="15"/>
                  <a:pt x="39" y="11"/>
                </a:cubicBezTo>
                <a:cubicBezTo>
                  <a:pt x="39" y="9"/>
                  <a:pt x="41" y="7"/>
                  <a:pt x="44" y="6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3"/>
                  <a:pt x="44" y="3"/>
                  <a:pt x="45" y="3"/>
                </a:cubicBezTo>
                <a:cubicBezTo>
                  <a:pt x="46" y="3"/>
                  <a:pt x="47" y="3"/>
                  <a:pt x="47" y="4"/>
                </a:cubicBezTo>
                <a:cubicBezTo>
                  <a:pt x="47" y="6"/>
                  <a:pt x="47" y="6"/>
                  <a:pt x="47" y="6"/>
                </a:cubicBezTo>
                <a:cubicBezTo>
                  <a:pt x="49" y="6"/>
                  <a:pt x="51" y="9"/>
                  <a:pt x="51" y="11"/>
                </a:cubicBezTo>
                <a:cubicBezTo>
                  <a:pt x="51" y="12"/>
                  <a:pt x="50" y="13"/>
                  <a:pt x="50" y="13"/>
                </a:cubicBezTo>
                <a:cubicBezTo>
                  <a:pt x="49" y="13"/>
                  <a:pt x="48" y="12"/>
                  <a:pt x="48" y="11"/>
                </a:cubicBezTo>
                <a:cubicBezTo>
                  <a:pt x="48" y="10"/>
                  <a:pt x="47" y="9"/>
                  <a:pt x="45" y="9"/>
                </a:cubicBezTo>
                <a:cubicBezTo>
                  <a:pt x="44" y="9"/>
                  <a:pt x="42" y="10"/>
                  <a:pt x="42" y="11"/>
                </a:cubicBezTo>
                <a:cubicBezTo>
                  <a:pt x="42" y="13"/>
                  <a:pt x="44" y="14"/>
                  <a:pt x="45" y="14"/>
                </a:cubicBezTo>
                <a:cubicBezTo>
                  <a:pt x="49" y="14"/>
                  <a:pt x="51" y="17"/>
                  <a:pt x="51" y="20"/>
                </a:cubicBezTo>
                <a:cubicBezTo>
                  <a:pt x="51" y="23"/>
                  <a:pt x="49" y="25"/>
                  <a:pt x="47" y="26"/>
                </a:cubicBezTo>
                <a:cubicBezTo>
                  <a:pt x="47" y="27"/>
                  <a:pt x="47" y="27"/>
                  <a:pt x="47" y="27"/>
                </a:cubicBezTo>
                <a:cubicBezTo>
                  <a:pt x="47" y="28"/>
                  <a:pt x="46" y="29"/>
                  <a:pt x="45" y="29"/>
                </a:cubicBezTo>
                <a:cubicBezTo>
                  <a:pt x="45" y="29"/>
                  <a:pt x="44" y="28"/>
                  <a:pt x="44" y="27"/>
                </a:cubicBezTo>
                <a:cubicBezTo>
                  <a:pt x="44" y="26"/>
                  <a:pt x="44" y="26"/>
                  <a:pt x="44" y="26"/>
                </a:cubicBezTo>
                <a:cubicBezTo>
                  <a:pt x="41" y="25"/>
                  <a:pt x="39" y="23"/>
                  <a:pt x="39" y="20"/>
                </a:cubicBezTo>
                <a:cubicBezTo>
                  <a:pt x="39" y="19"/>
                  <a:pt x="40" y="19"/>
                  <a:pt x="41" y="19"/>
                </a:cubicBezTo>
                <a:cubicBezTo>
                  <a:pt x="42" y="19"/>
                  <a:pt x="42" y="19"/>
                  <a:pt x="42" y="20"/>
                </a:cubicBezTo>
                <a:cubicBezTo>
                  <a:pt x="42" y="22"/>
                  <a:pt x="44" y="23"/>
                  <a:pt x="45" y="23"/>
                </a:cubicBezTo>
                <a:cubicBezTo>
                  <a:pt x="47" y="23"/>
                  <a:pt x="48" y="22"/>
                  <a:pt x="48" y="20"/>
                </a:cubicBezTo>
                <a:cubicBezTo>
                  <a:pt x="48" y="19"/>
                  <a:pt x="47" y="17"/>
                  <a:pt x="45" y="17"/>
                </a:cubicBezTo>
                <a:close/>
                <a:moveTo>
                  <a:pt x="75" y="47"/>
                </a:moveTo>
                <a:cubicBezTo>
                  <a:pt x="74" y="45"/>
                  <a:pt x="69" y="44"/>
                  <a:pt x="66" y="45"/>
                </a:cubicBezTo>
                <a:cubicBezTo>
                  <a:pt x="63" y="45"/>
                  <a:pt x="60" y="48"/>
                  <a:pt x="58" y="49"/>
                </a:cubicBezTo>
                <a:cubicBezTo>
                  <a:pt x="57" y="49"/>
                  <a:pt x="56" y="48"/>
                  <a:pt x="54" y="47"/>
                </a:cubicBezTo>
                <a:cubicBezTo>
                  <a:pt x="52" y="46"/>
                  <a:pt x="49" y="45"/>
                  <a:pt x="47" y="43"/>
                </a:cubicBezTo>
                <a:cubicBezTo>
                  <a:pt x="43" y="40"/>
                  <a:pt x="36" y="37"/>
                  <a:pt x="32" y="38"/>
                </a:cubicBezTo>
                <a:cubicBezTo>
                  <a:pt x="30" y="38"/>
                  <a:pt x="27" y="39"/>
                  <a:pt x="22" y="40"/>
                </a:cubicBezTo>
                <a:cubicBezTo>
                  <a:pt x="19" y="41"/>
                  <a:pt x="17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0"/>
                  <a:pt x="14" y="39"/>
                  <a:pt x="14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0" y="40"/>
                  <a:pt x="0" y="41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1" y="68"/>
                </a:cubicBezTo>
                <a:cubicBezTo>
                  <a:pt x="14" y="68"/>
                  <a:pt x="14" y="68"/>
                  <a:pt x="14" y="68"/>
                </a:cubicBezTo>
                <a:cubicBezTo>
                  <a:pt x="14" y="68"/>
                  <a:pt x="15" y="67"/>
                  <a:pt x="15" y="66"/>
                </a:cubicBezTo>
                <a:cubicBezTo>
                  <a:pt x="15" y="61"/>
                  <a:pt x="15" y="61"/>
                  <a:pt x="15" y="61"/>
                </a:cubicBezTo>
                <a:cubicBezTo>
                  <a:pt x="19" y="60"/>
                  <a:pt x="25" y="60"/>
                  <a:pt x="27" y="61"/>
                </a:cubicBezTo>
                <a:cubicBezTo>
                  <a:pt x="31" y="63"/>
                  <a:pt x="44" y="68"/>
                  <a:pt x="47" y="68"/>
                </a:cubicBezTo>
                <a:cubicBezTo>
                  <a:pt x="49" y="68"/>
                  <a:pt x="54" y="65"/>
                  <a:pt x="60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6" y="58"/>
                  <a:pt x="70" y="54"/>
                  <a:pt x="73" y="52"/>
                </a:cubicBezTo>
                <a:cubicBezTo>
                  <a:pt x="73" y="51"/>
                  <a:pt x="74" y="51"/>
                  <a:pt x="74" y="50"/>
                </a:cubicBezTo>
                <a:cubicBezTo>
                  <a:pt x="75" y="49"/>
                  <a:pt x="75" y="48"/>
                  <a:pt x="75" y="47"/>
                </a:cubicBezTo>
                <a:close/>
                <a:moveTo>
                  <a:pt x="12" y="65"/>
                </a:moveTo>
                <a:cubicBezTo>
                  <a:pt x="3" y="65"/>
                  <a:pt x="3" y="65"/>
                  <a:pt x="3" y="65"/>
                </a:cubicBezTo>
                <a:cubicBezTo>
                  <a:pt x="3" y="42"/>
                  <a:pt x="3" y="42"/>
                  <a:pt x="3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59"/>
                  <a:pt x="12" y="59"/>
                  <a:pt x="12" y="59"/>
                </a:cubicBezTo>
                <a:lnTo>
                  <a:pt x="12" y="65"/>
                </a:lnTo>
                <a:close/>
                <a:moveTo>
                  <a:pt x="71" y="49"/>
                </a:moveTo>
                <a:cubicBezTo>
                  <a:pt x="68" y="52"/>
                  <a:pt x="64" y="56"/>
                  <a:pt x="61" y="58"/>
                </a:cubicBezTo>
                <a:cubicBezTo>
                  <a:pt x="59" y="59"/>
                  <a:pt x="59" y="59"/>
                  <a:pt x="59" y="59"/>
                </a:cubicBezTo>
                <a:cubicBezTo>
                  <a:pt x="56" y="61"/>
                  <a:pt x="49" y="65"/>
                  <a:pt x="47" y="65"/>
                </a:cubicBezTo>
                <a:cubicBezTo>
                  <a:pt x="45" y="65"/>
                  <a:pt x="33" y="61"/>
                  <a:pt x="28" y="58"/>
                </a:cubicBezTo>
                <a:cubicBezTo>
                  <a:pt x="27" y="57"/>
                  <a:pt x="24" y="57"/>
                  <a:pt x="22" y="57"/>
                </a:cubicBezTo>
                <a:cubicBezTo>
                  <a:pt x="20" y="57"/>
                  <a:pt x="17" y="57"/>
                  <a:pt x="15" y="58"/>
                </a:cubicBezTo>
                <a:cubicBezTo>
                  <a:pt x="15" y="44"/>
                  <a:pt x="15" y="44"/>
                  <a:pt x="15" y="44"/>
                </a:cubicBezTo>
                <a:cubicBezTo>
                  <a:pt x="17" y="44"/>
                  <a:pt x="19" y="44"/>
                  <a:pt x="22" y="43"/>
                </a:cubicBezTo>
                <a:cubicBezTo>
                  <a:pt x="27" y="42"/>
                  <a:pt x="31" y="41"/>
                  <a:pt x="32" y="41"/>
                </a:cubicBezTo>
                <a:cubicBezTo>
                  <a:pt x="35" y="41"/>
                  <a:pt x="41" y="42"/>
                  <a:pt x="46" y="46"/>
                </a:cubicBezTo>
                <a:cubicBezTo>
                  <a:pt x="48" y="47"/>
                  <a:pt x="50" y="49"/>
                  <a:pt x="53" y="50"/>
                </a:cubicBezTo>
                <a:cubicBezTo>
                  <a:pt x="54" y="50"/>
                  <a:pt x="55" y="51"/>
                  <a:pt x="56" y="51"/>
                </a:cubicBezTo>
                <a:cubicBezTo>
                  <a:pt x="54" y="53"/>
                  <a:pt x="52" y="54"/>
                  <a:pt x="50" y="54"/>
                </a:cubicBezTo>
                <a:cubicBezTo>
                  <a:pt x="47" y="54"/>
                  <a:pt x="42" y="51"/>
                  <a:pt x="39" y="49"/>
                </a:cubicBezTo>
                <a:cubicBezTo>
                  <a:pt x="38" y="49"/>
                  <a:pt x="37" y="49"/>
                  <a:pt x="37" y="50"/>
                </a:cubicBezTo>
                <a:cubicBezTo>
                  <a:pt x="37" y="51"/>
                  <a:pt x="37" y="52"/>
                  <a:pt x="37" y="52"/>
                </a:cubicBezTo>
                <a:cubicBezTo>
                  <a:pt x="38" y="53"/>
                  <a:pt x="46" y="57"/>
                  <a:pt x="50" y="57"/>
                </a:cubicBezTo>
                <a:cubicBezTo>
                  <a:pt x="54" y="57"/>
                  <a:pt x="58" y="54"/>
                  <a:pt x="59" y="53"/>
                </a:cubicBezTo>
                <a:cubicBezTo>
                  <a:pt x="61" y="51"/>
                  <a:pt x="65" y="48"/>
                  <a:pt x="67" y="48"/>
                </a:cubicBezTo>
                <a:cubicBezTo>
                  <a:pt x="69" y="47"/>
                  <a:pt x="71" y="48"/>
                  <a:pt x="72" y="49"/>
                </a:cubicBezTo>
                <a:cubicBezTo>
                  <a:pt x="71" y="49"/>
                  <a:pt x="71" y="49"/>
                  <a:pt x="71" y="4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5037400" y="4066225"/>
            <a:ext cx="19218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9F9F9"/>
                </a:highlight>
              </a:rPr>
              <a:t>· 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선망하는 대상에 대한 모방심리 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존재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highlight>
                  <a:srgbClr val="F9F9F9"/>
                </a:highlight>
              </a:rPr>
              <a:t>·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유명인의 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팬들이 유명인이 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착용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했던</a:t>
            </a: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 아이템 공유 갈망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→'최애의 옷장'을 유명인 모방을 위한 수단으로 선택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Medium"/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6920250" y="4066225"/>
            <a:ext cx="18138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Medium"/>
              <a:buNone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주 고객층인 팬덤을 기반으로 팬덤 소속이 아닌 사람들까지 앱 사용자들이 점차 증가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43"/>
          <p:cNvSpPr txBox="1"/>
          <p:nvPr/>
        </p:nvSpPr>
        <p:spPr>
          <a:xfrm>
            <a:off x="8961550" y="4066225"/>
            <a:ext cx="18138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Medium"/>
              <a:buNone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유명인이 자주 애용하는 상품의 브랜드 광고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 Medium"/>
              <a:buNone/>
            </a:pPr>
            <a:r>
              <a:rPr lang="en-US" sz="1100">
                <a:latin typeface="Nanum Gothic"/>
                <a:ea typeface="Nanum Gothic"/>
                <a:cs typeface="Nanum Gothic"/>
                <a:sym typeface="Nanum Gothic"/>
              </a:rPr>
              <a:t>(구매 링크 연결, 유사 상품 추천)를 받아 수익 창출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9" name="Google Shape;439;p43"/>
          <p:cNvPicPr preferRelativeResize="0"/>
          <p:nvPr/>
        </p:nvPicPr>
        <p:blipFill rotWithShape="1">
          <a:blip r:embed="rId5">
            <a:alphaModFix/>
          </a:blip>
          <a:srcRect b="2670" l="0" r="0" t="-2669"/>
          <a:stretch/>
        </p:blipFill>
        <p:spPr>
          <a:xfrm>
            <a:off x="636600" y="1939800"/>
            <a:ext cx="2873850" cy="24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/>
          <p:nvPr/>
        </p:nvSpPr>
        <p:spPr>
          <a:xfrm>
            <a:off x="10851559" y="2380563"/>
            <a:ext cx="1045663" cy="1045663"/>
          </a:xfrm>
          <a:custGeom>
            <a:rect b="b" l="l" r="r" t="t"/>
            <a:pathLst>
              <a:path extrusionOk="0" h="2431775" w="2431775">
                <a:moveTo>
                  <a:pt x="1213419" y="1"/>
                </a:moveTo>
                <a:cubicBezTo>
                  <a:pt x="1294700" y="-164"/>
                  <a:pt x="1376044" y="30679"/>
                  <a:pt x="1438186" y="92569"/>
                </a:cubicBezTo>
                <a:lnTo>
                  <a:pt x="2338296" y="989030"/>
                </a:lnTo>
                <a:cubicBezTo>
                  <a:pt x="2462579" y="1112809"/>
                  <a:pt x="2462987" y="1313903"/>
                  <a:pt x="2339208" y="1438186"/>
                </a:cubicBezTo>
                <a:lnTo>
                  <a:pt x="1442746" y="2338296"/>
                </a:lnTo>
                <a:cubicBezTo>
                  <a:pt x="1318967" y="2462579"/>
                  <a:pt x="1117873" y="2462987"/>
                  <a:pt x="993590" y="2339208"/>
                </a:cubicBezTo>
                <a:lnTo>
                  <a:pt x="93481" y="1442746"/>
                </a:lnTo>
                <a:cubicBezTo>
                  <a:pt x="-30802" y="1318967"/>
                  <a:pt x="-31211" y="1117873"/>
                  <a:pt x="92569" y="993590"/>
                </a:cubicBezTo>
                <a:lnTo>
                  <a:pt x="989030" y="93481"/>
                </a:lnTo>
                <a:cubicBezTo>
                  <a:pt x="1050920" y="31339"/>
                  <a:pt x="1132138" y="166"/>
                  <a:pt x="12134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9049" y="2615088"/>
            <a:ext cx="457825" cy="4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2775" y="2664088"/>
            <a:ext cx="457825" cy="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3"/>
          <p:cNvSpPr txBox="1"/>
          <p:nvPr/>
        </p:nvSpPr>
        <p:spPr>
          <a:xfrm>
            <a:off x="5901150" y="6434400"/>
            <a:ext cx="3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-7-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43"/>
          <p:cNvCxnSpPr/>
          <p:nvPr/>
        </p:nvCxnSpPr>
        <p:spPr>
          <a:xfrm>
            <a:off x="6815838" y="3732425"/>
            <a:ext cx="5100" cy="215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3"/>
          <p:cNvCxnSpPr/>
          <p:nvPr/>
        </p:nvCxnSpPr>
        <p:spPr>
          <a:xfrm>
            <a:off x="8759150" y="3732425"/>
            <a:ext cx="5100" cy="215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/>
          <p:nvPr/>
        </p:nvSpPr>
        <p:spPr>
          <a:xfrm>
            <a:off x="0" y="5845575"/>
            <a:ext cx="12192000" cy="10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4"/>
          <p:cNvSpPr/>
          <p:nvPr/>
        </p:nvSpPr>
        <p:spPr>
          <a:xfrm>
            <a:off x="8694821" y="0"/>
            <a:ext cx="3497179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2331" y="512084"/>
            <a:ext cx="2922161" cy="583383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4"/>
          <p:cNvSpPr/>
          <p:nvPr/>
        </p:nvSpPr>
        <p:spPr>
          <a:xfrm>
            <a:off x="354288" y="296383"/>
            <a:ext cx="282443" cy="254738"/>
          </a:xfrm>
          <a:custGeom>
            <a:rect b="b" l="l" r="r" t="t"/>
            <a:pathLst>
              <a:path extrusionOk="0" h="120000" w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4" name="Google Shape;454;p44"/>
          <p:cNvGrpSpPr/>
          <p:nvPr/>
        </p:nvGrpSpPr>
        <p:grpSpPr>
          <a:xfrm>
            <a:off x="10395917" y="296383"/>
            <a:ext cx="1178540" cy="262987"/>
            <a:chOff x="9373028" y="1519318"/>
            <a:chExt cx="1963213" cy="438084"/>
          </a:xfrm>
        </p:grpSpPr>
        <p:sp>
          <p:nvSpPr>
            <p:cNvPr id="455" name="Google Shape;455;p44"/>
            <p:cNvSpPr/>
            <p:nvPr/>
          </p:nvSpPr>
          <p:spPr>
            <a:xfrm>
              <a:off x="10152483" y="1586764"/>
              <a:ext cx="433224" cy="370638"/>
            </a:xfrm>
            <a:custGeom>
              <a:rect b="b" l="l" r="r" t="t"/>
              <a:pathLst>
                <a:path extrusionOk="0" h="718" w="838">
                  <a:moveTo>
                    <a:pt x="798" y="190"/>
                  </a:moveTo>
                  <a:cubicBezTo>
                    <a:pt x="575" y="190"/>
                    <a:pt x="575" y="190"/>
                    <a:pt x="575" y="190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18"/>
                    <a:pt x="557" y="0"/>
                    <a:pt x="535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89"/>
                    <a:pt x="18" y="407"/>
                    <a:pt x="40" y="407"/>
                  </a:cubicBezTo>
                  <a:cubicBezTo>
                    <a:pt x="71" y="407"/>
                    <a:pt x="71" y="407"/>
                    <a:pt x="71" y="407"/>
                  </a:cubicBezTo>
                  <a:cubicBezTo>
                    <a:pt x="42" y="487"/>
                    <a:pt x="42" y="487"/>
                    <a:pt x="42" y="487"/>
                  </a:cubicBezTo>
                  <a:cubicBezTo>
                    <a:pt x="37" y="501"/>
                    <a:pt x="41" y="511"/>
                    <a:pt x="45" y="516"/>
                  </a:cubicBezTo>
                  <a:cubicBezTo>
                    <a:pt x="50" y="524"/>
                    <a:pt x="58" y="528"/>
                    <a:pt x="67" y="528"/>
                  </a:cubicBezTo>
                  <a:cubicBezTo>
                    <a:pt x="73" y="528"/>
                    <a:pt x="80" y="525"/>
                    <a:pt x="86" y="521"/>
                  </a:cubicBezTo>
                  <a:cubicBezTo>
                    <a:pt x="246" y="412"/>
                    <a:pt x="246" y="412"/>
                    <a:pt x="246" y="412"/>
                  </a:cubicBezTo>
                  <a:cubicBezTo>
                    <a:pt x="250" y="410"/>
                    <a:pt x="258" y="407"/>
                    <a:pt x="262" y="407"/>
                  </a:cubicBezTo>
                  <a:cubicBezTo>
                    <a:pt x="264" y="407"/>
                    <a:pt x="264" y="407"/>
                    <a:pt x="264" y="407"/>
                  </a:cubicBezTo>
                  <a:cubicBezTo>
                    <a:pt x="264" y="557"/>
                    <a:pt x="264" y="557"/>
                    <a:pt x="264" y="557"/>
                  </a:cubicBezTo>
                  <a:cubicBezTo>
                    <a:pt x="264" y="579"/>
                    <a:pt x="282" y="597"/>
                    <a:pt x="304" y="597"/>
                  </a:cubicBezTo>
                  <a:cubicBezTo>
                    <a:pt x="577" y="597"/>
                    <a:pt x="577" y="597"/>
                    <a:pt x="577" y="597"/>
                  </a:cubicBezTo>
                  <a:cubicBezTo>
                    <a:pt x="581" y="597"/>
                    <a:pt x="589" y="600"/>
                    <a:pt x="592" y="602"/>
                  </a:cubicBezTo>
                  <a:cubicBezTo>
                    <a:pt x="753" y="711"/>
                    <a:pt x="753" y="711"/>
                    <a:pt x="753" y="711"/>
                  </a:cubicBezTo>
                  <a:cubicBezTo>
                    <a:pt x="760" y="716"/>
                    <a:pt x="767" y="718"/>
                    <a:pt x="772" y="718"/>
                  </a:cubicBezTo>
                  <a:cubicBezTo>
                    <a:pt x="780" y="718"/>
                    <a:pt x="786" y="714"/>
                    <a:pt x="789" y="712"/>
                  </a:cubicBezTo>
                  <a:cubicBezTo>
                    <a:pt x="792" y="710"/>
                    <a:pt x="804" y="698"/>
                    <a:pt x="797" y="677"/>
                  </a:cubicBezTo>
                  <a:cubicBezTo>
                    <a:pt x="768" y="597"/>
                    <a:pt x="768" y="597"/>
                    <a:pt x="768" y="597"/>
                  </a:cubicBezTo>
                  <a:cubicBezTo>
                    <a:pt x="798" y="597"/>
                    <a:pt x="798" y="597"/>
                    <a:pt x="798" y="597"/>
                  </a:cubicBezTo>
                  <a:cubicBezTo>
                    <a:pt x="820" y="597"/>
                    <a:pt x="838" y="579"/>
                    <a:pt x="838" y="557"/>
                  </a:cubicBezTo>
                  <a:cubicBezTo>
                    <a:pt x="838" y="230"/>
                    <a:pt x="838" y="230"/>
                    <a:pt x="838" y="230"/>
                  </a:cubicBezTo>
                  <a:cubicBezTo>
                    <a:pt x="838" y="208"/>
                    <a:pt x="820" y="190"/>
                    <a:pt x="798" y="190"/>
                  </a:cubicBezTo>
                  <a:close/>
                  <a:moveTo>
                    <a:pt x="219" y="372"/>
                  </a:moveTo>
                  <a:cubicBezTo>
                    <a:pt x="107" y="449"/>
                    <a:pt x="107" y="449"/>
                    <a:pt x="107" y="449"/>
                  </a:cubicBezTo>
                  <a:cubicBezTo>
                    <a:pt x="122" y="406"/>
                    <a:pt x="122" y="406"/>
                    <a:pt x="122" y="406"/>
                  </a:cubicBezTo>
                  <a:cubicBezTo>
                    <a:pt x="127" y="395"/>
                    <a:pt x="125" y="383"/>
                    <a:pt x="119" y="374"/>
                  </a:cubicBezTo>
                  <a:cubicBezTo>
                    <a:pt x="112" y="364"/>
                    <a:pt x="101" y="359"/>
                    <a:pt x="89" y="359"/>
                  </a:cubicBezTo>
                  <a:cubicBezTo>
                    <a:pt x="48" y="359"/>
                    <a:pt x="48" y="359"/>
                    <a:pt x="48" y="35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27" y="48"/>
                    <a:pt x="527" y="48"/>
                    <a:pt x="527" y="48"/>
                  </a:cubicBezTo>
                  <a:cubicBezTo>
                    <a:pt x="527" y="359"/>
                    <a:pt x="527" y="359"/>
                    <a:pt x="527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8" y="359"/>
                    <a:pt x="288" y="359"/>
                  </a:cubicBezTo>
                  <a:cubicBezTo>
                    <a:pt x="288" y="359"/>
                    <a:pt x="287" y="359"/>
                    <a:pt x="287" y="359"/>
                  </a:cubicBezTo>
                  <a:cubicBezTo>
                    <a:pt x="262" y="359"/>
                    <a:pt x="262" y="359"/>
                    <a:pt x="262" y="359"/>
                  </a:cubicBezTo>
                  <a:cubicBezTo>
                    <a:pt x="249" y="359"/>
                    <a:pt x="231" y="365"/>
                    <a:pt x="219" y="372"/>
                  </a:cubicBezTo>
                  <a:close/>
                  <a:moveTo>
                    <a:pt x="790" y="549"/>
                  </a:moveTo>
                  <a:cubicBezTo>
                    <a:pt x="749" y="549"/>
                    <a:pt x="749" y="549"/>
                    <a:pt x="749" y="549"/>
                  </a:cubicBezTo>
                  <a:cubicBezTo>
                    <a:pt x="737" y="549"/>
                    <a:pt x="727" y="555"/>
                    <a:pt x="720" y="564"/>
                  </a:cubicBezTo>
                  <a:cubicBezTo>
                    <a:pt x="714" y="573"/>
                    <a:pt x="712" y="585"/>
                    <a:pt x="716" y="596"/>
                  </a:cubicBezTo>
                  <a:cubicBezTo>
                    <a:pt x="732" y="639"/>
                    <a:pt x="732" y="639"/>
                    <a:pt x="732" y="639"/>
                  </a:cubicBezTo>
                  <a:cubicBezTo>
                    <a:pt x="619" y="562"/>
                    <a:pt x="619" y="562"/>
                    <a:pt x="619" y="562"/>
                  </a:cubicBezTo>
                  <a:cubicBezTo>
                    <a:pt x="608" y="555"/>
                    <a:pt x="590" y="549"/>
                    <a:pt x="577" y="549"/>
                  </a:cubicBezTo>
                  <a:cubicBezTo>
                    <a:pt x="312" y="549"/>
                    <a:pt x="312" y="549"/>
                    <a:pt x="312" y="549"/>
                  </a:cubicBezTo>
                  <a:cubicBezTo>
                    <a:pt x="312" y="407"/>
                    <a:pt x="312" y="407"/>
                    <a:pt x="312" y="407"/>
                  </a:cubicBezTo>
                  <a:cubicBezTo>
                    <a:pt x="535" y="407"/>
                    <a:pt x="535" y="407"/>
                    <a:pt x="535" y="407"/>
                  </a:cubicBezTo>
                  <a:cubicBezTo>
                    <a:pt x="557" y="407"/>
                    <a:pt x="575" y="389"/>
                    <a:pt x="575" y="367"/>
                  </a:cubicBezTo>
                  <a:cubicBezTo>
                    <a:pt x="575" y="238"/>
                    <a:pt x="575" y="238"/>
                    <a:pt x="575" y="238"/>
                  </a:cubicBezTo>
                  <a:cubicBezTo>
                    <a:pt x="790" y="238"/>
                    <a:pt x="790" y="238"/>
                    <a:pt x="790" y="238"/>
                  </a:cubicBezTo>
                  <a:lnTo>
                    <a:pt x="790" y="549"/>
                  </a:lnTo>
                  <a:close/>
                  <a:moveTo>
                    <a:pt x="790" y="549"/>
                  </a:moveTo>
                  <a:cubicBezTo>
                    <a:pt x="790" y="549"/>
                    <a:pt x="790" y="549"/>
                    <a:pt x="790" y="5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6" name="Google Shape;456;p44"/>
            <p:cNvGrpSpPr/>
            <p:nvPr/>
          </p:nvGrpSpPr>
          <p:grpSpPr>
            <a:xfrm>
              <a:off x="10955518" y="1519318"/>
              <a:ext cx="380723" cy="370638"/>
              <a:chOff x="5576888" y="5416550"/>
              <a:chExt cx="958850" cy="933450"/>
            </a:xfrm>
          </p:grpSpPr>
          <p:sp>
            <p:nvSpPr>
              <p:cNvPr id="457" name="Google Shape;457;p44"/>
              <p:cNvSpPr/>
              <p:nvPr/>
            </p:nvSpPr>
            <p:spPr>
              <a:xfrm>
                <a:off x="5576888" y="5416550"/>
                <a:ext cx="958850" cy="636588"/>
              </a:xfrm>
              <a:custGeom>
                <a:rect b="b" l="l" r="r" t="t"/>
                <a:pathLst>
                  <a:path extrusionOk="0" h="609" w="921">
                    <a:moveTo>
                      <a:pt x="740" y="246"/>
                    </a:moveTo>
                    <a:cubicBezTo>
                      <a:pt x="729" y="246"/>
                      <a:pt x="718" y="247"/>
                      <a:pt x="707" y="249"/>
                    </a:cubicBezTo>
                    <a:cubicBezTo>
                      <a:pt x="701" y="111"/>
                      <a:pt x="586" y="0"/>
                      <a:pt x="446" y="0"/>
                    </a:cubicBezTo>
                    <a:cubicBezTo>
                      <a:pt x="317" y="0"/>
                      <a:pt x="207" y="95"/>
                      <a:pt x="188" y="220"/>
                    </a:cubicBezTo>
                    <a:cubicBezTo>
                      <a:pt x="84" y="224"/>
                      <a:pt x="0" y="309"/>
                      <a:pt x="0" y="414"/>
                    </a:cubicBezTo>
                    <a:cubicBezTo>
                      <a:pt x="0" y="521"/>
                      <a:pt x="87" y="608"/>
                      <a:pt x="194" y="608"/>
                    </a:cubicBezTo>
                    <a:cubicBezTo>
                      <a:pt x="504" y="608"/>
                      <a:pt x="504" y="608"/>
                      <a:pt x="504" y="608"/>
                    </a:cubicBezTo>
                    <a:cubicBezTo>
                      <a:pt x="506" y="608"/>
                      <a:pt x="563" y="608"/>
                      <a:pt x="621" y="608"/>
                    </a:cubicBezTo>
                    <a:cubicBezTo>
                      <a:pt x="679" y="609"/>
                      <a:pt x="738" y="609"/>
                      <a:pt x="740" y="609"/>
                    </a:cubicBezTo>
                    <a:cubicBezTo>
                      <a:pt x="839" y="609"/>
                      <a:pt x="921" y="527"/>
                      <a:pt x="921" y="428"/>
                    </a:cubicBezTo>
                    <a:cubicBezTo>
                      <a:pt x="921" y="328"/>
                      <a:pt x="839" y="246"/>
                      <a:pt x="740" y="246"/>
                    </a:cubicBezTo>
                    <a:close/>
                    <a:moveTo>
                      <a:pt x="740" y="561"/>
                    </a:moveTo>
                    <a:cubicBezTo>
                      <a:pt x="738" y="561"/>
                      <a:pt x="679" y="561"/>
                      <a:pt x="621" y="560"/>
                    </a:cubicBezTo>
                    <a:cubicBezTo>
                      <a:pt x="563" y="560"/>
                      <a:pt x="506" y="560"/>
                      <a:pt x="504" y="560"/>
                    </a:cubicBezTo>
                    <a:cubicBezTo>
                      <a:pt x="194" y="560"/>
                      <a:pt x="194" y="560"/>
                      <a:pt x="194" y="560"/>
                    </a:cubicBezTo>
                    <a:cubicBezTo>
                      <a:pt x="114" y="560"/>
                      <a:pt x="48" y="495"/>
                      <a:pt x="48" y="414"/>
                    </a:cubicBezTo>
                    <a:cubicBezTo>
                      <a:pt x="48" y="334"/>
                      <a:pt x="114" y="268"/>
                      <a:pt x="194" y="268"/>
                    </a:cubicBezTo>
                    <a:cubicBezTo>
                      <a:pt x="198" y="268"/>
                      <a:pt x="202" y="268"/>
                      <a:pt x="207" y="269"/>
                    </a:cubicBezTo>
                    <a:cubicBezTo>
                      <a:pt x="231" y="271"/>
                      <a:pt x="231" y="271"/>
                      <a:pt x="231" y="271"/>
                    </a:cubicBezTo>
                    <a:cubicBezTo>
                      <a:pt x="233" y="247"/>
                      <a:pt x="233" y="247"/>
                      <a:pt x="233" y="247"/>
                    </a:cubicBezTo>
                    <a:cubicBezTo>
                      <a:pt x="241" y="135"/>
                      <a:pt x="334" y="48"/>
                      <a:pt x="446" y="48"/>
                    </a:cubicBezTo>
                    <a:cubicBezTo>
                      <a:pt x="564" y="48"/>
                      <a:pt x="659" y="144"/>
                      <a:pt x="659" y="262"/>
                    </a:cubicBezTo>
                    <a:cubicBezTo>
                      <a:pt x="659" y="267"/>
                      <a:pt x="659" y="273"/>
                      <a:pt x="659" y="279"/>
                    </a:cubicBezTo>
                    <a:cubicBezTo>
                      <a:pt x="655" y="318"/>
                      <a:pt x="655" y="318"/>
                      <a:pt x="655" y="318"/>
                    </a:cubicBezTo>
                    <a:cubicBezTo>
                      <a:pt x="691" y="304"/>
                      <a:pt x="691" y="304"/>
                      <a:pt x="691" y="304"/>
                    </a:cubicBezTo>
                    <a:cubicBezTo>
                      <a:pt x="707" y="298"/>
                      <a:pt x="723" y="294"/>
                      <a:pt x="740" y="294"/>
                    </a:cubicBezTo>
                    <a:cubicBezTo>
                      <a:pt x="813" y="294"/>
                      <a:pt x="873" y="354"/>
                      <a:pt x="873" y="428"/>
                    </a:cubicBezTo>
                    <a:cubicBezTo>
                      <a:pt x="873" y="501"/>
                      <a:pt x="813" y="561"/>
                      <a:pt x="740" y="5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4"/>
              <p:cNvSpPr/>
              <p:nvPr/>
            </p:nvSpPr>
            <p:spPr>
              <a:xfrm>
                <a:off x="5849938" y="6229350"/>
                <a:ext cx="412750" cy="120650"/>
              </a:xfrm>
              <a:custGeom>
                <a:rect b="b" l="l" r="r" t="t"/>
                <a:pathLst>
                  <a:path extrusionOk="0" h="115" w="397">
                    <a:moveTo>
                      <a:pt x="354" y="10"/>
                    </a:moveTo>
                    <a:cubicBezTo>
                      <a:pt x="316" y="44"/>
                      <a:pt x="255" y="67"/>
                      <a:pt x="199" y="67"/>
                    </a:cubicBezTo>
                    <a:cubicBezTo>
                      <a:pt x="142" y="67"/>
                      <a:pt x="81" y="44"/>
                      <a:pt x="42" y="9"/>
                    </a:cubicBezTo>
                    <a:cubicBezTo>
                      <a:pt x="33" y="0"/>
                      <a:pt x="17" y="0"/>
                      <a:pt x="8" y="10"/>
                    </a:cubicBezTo>
                    <a:cubicBezTo>
                      <a:pt x="0" y="20"/>
                      <a:pt x="0" y="35"/>
                      <a:pt x="10" y="44"/>
                    </a:cubicBezTo>
                    <a:cubicBezTo>
                      <a:pt x="57" y="87"/>
                      <a:pt x="131" y="115"/>
                      <a:pt x="199" y="115"/>
                    </a:cubicBezTo>
                    <a:cubicBezTo>
                      <a:pt x="266" y="115"/>
                      <a:pt x="340" y="87"/>
                      <a:pt x="387" y="45"/>
                    </a:cubicBezTo>
                    <a:cubicBezTo>
                      <a:pt x="396" y="37"/>
                      <a:pt x="397" y="21"/>
                      <a:pt x="388" y="12"/>
                    </a:cubicBezTo>
                    <a:cubicBezTo>
                      <a:pt x="379" y="2"/>
                      <a:pt x="364" y="1"/>
                      <a:pt x="354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4"/>
              <p:cNvSpPr/>
              <p:nvPr/>
            </p:nvSpPr>
            <p:spPr>
              <a:xfrm>
                <a:off x="5913438" y="6142038"/>
                <a:ext cx="285750" cy="93663"/>
              </a:xfrm>
              <a:custGeom>
                <a:rect b="b" l="l" r="r" t="t"/>
                <a:pathLst>
                  <a:path extrusionOk="0" h="90" w="275">
                    <a:moveTo>
                      <a:pt x="264" y="46"/>
                    </a:moveTo>
                    <a:cubicBezTo>
                      <a:pt x="274" y="37"/>
                      <a:pt x="275" y="22"/>
                      <a:pt x="266" y="12"/>
                    </a:cubicBezTo>
                    <a:cubicBezTo>
                      <a:pt x="257" y="2"/>
                      <a:pt x="242" y="1"/>
                      <a:pt x="232" y="10"/>
                    </a:cubicBezTo>
                    <a:cubicBezTo>
                      <a:pt x="211" y="29"/>
                      <a:pt x="171" y="42"/>
                      <a:pt x="138" y="42"/>
                    </a:cubicBezTo>
                    <a:cubicBezTo>
                      <a:pt x="104" y="42"/>
                      <a:pt x="64" y="29"/>
                      <a:pt x="43" y="9"/>
                    </a:cubicBezTo>
                    <a:cubicBezTo>
                      <a:pt x="33" y="0"/>
                      <a:pt x="18" y="1"/>
                      <a:pt x="9" y="11"/>
                    </a:cubicBezTo>
                    <a:cubicBezTo>
                      <a:pt x="0" y="21"/>
                      <a:pt x="1" y="36"/>
                      <a:pt x="11" y="45"/>
                    </a:cubicBezTo>
                    <a:cubicBezTo>
                      <a:pt x="41" y="72"/>
                      <a:pt x="92" y="90"/>
                      <a:pt x="138" y="90"/>
                    </a:cubicBezTo>
                    <a:cubicBezTo>
                      <a:pt x="176" y="90"/>
                      <a:pt x="230" y="77"/>
                      <a:pt x="264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0" name="Google Shape;460;p44"/>
            <p:cNvSpPr/>
            <p:nvPr/>
          </p:nvSpPr>
          <p:spPr>
            <a:xfrm>
              <a:off x="9373028" y="1586764"/>
              <a:ext cx="344123" cy="337178"/>
            </a:xfrm>
            <a:custGeom>
              <a:rect b="b" l="l" r="r" t="t"/>
              <a:pathLst>
                <a:path extrusionOk="0" h="839" w="857">
                  <a:moveTo>
                    <a:pt x="788" y="51"/>
                  </a:moveTo>
                  <a:cubicBezTo>
                    <a:pt x="755" y="18"/>
                    <a:pt x="711" y="0"/>
                    <a:pt x="665" y="0"/>
                  </a:cubicBezTo>
                  <a:cubicBezTo>
                    <a:pt x="618" y="0"/>
                    <a:pt x="574" y="18"/>
                    <a:pt x="541" y="51"/>
                  </a:cubicBezTo>
                  <a:cubicBezTo>
                    <a:pt x="435" y="157"/>
                    <a:pt x="435" y="157"/>
                    <a:pt x="435" y="157"/>
                  </a:cubicBezTo>
                  <a:cubicBezTo>
                    <a:pt x="373" y="219"/>
                    <a:pt x="368" y="317"/>
                    <a:pt x="420" y="386"/>
                  </a:cubicBezTo>
                  <a:cubicBezTo>
                    <a:pt x="386" y="419"/>
                    <a:pt x="386" y="419"/>
                    <a:pt x="386" y="419"/>
                  </a:cubicBezTo>
                  <a:cubicBezTo>
                    <a:pt x="356" y="396"/>
                    <a:pt x="319" y="384"/>
                    <a:pt x="281" y="384"/>
                  </a:cubicBezTo>
                  <a:cubicBezTo>
                    <a:pt x="234" y="384"/>
                    <a:pt x="190" y="402"/>
                    <a:pt x="157" y="435"/>
                  </a:cubicBezTo>
                  <a:cubicBezTo>
                    <a:pt x="51" y="541"/>
                    <a:pt x="51" y="541"/>
                    <a:pt x="51" y="541"/>
                  </a:cubicBezTo>
                  <a:cubicBezTo>
                    <a:pt x="18" y="574"/>
                    <a:pt x="0" y="618"/>
                    <a:pt x="0" y="664"/>
                  </a:cubicBezTo>
                  <a:cubicBezTo>
                    <a:pt x="0" y="711"/>
                    <a:pt x="18" y="755"/>
                    <a:pt x="51" y="788"/>
                  </a:cubicBezTo>
                  <a:cubicBezTo>
                    <a:pt x="84" y="821"/>
                    <a:pt x="128" y="839"/>
                    <a:pt x="175" y="839"/>
                  </a:cubicBezTo>
                  <a:cubicBezTo>
                    <a:pt x="222" y="839"/>
                    <a:pt x="265" y="821"/>
                    <a:pt x="298" y="788"/>
                  </a:cubicBezTo>
                  <a:cubicBezTo>
                    <a:pt x="404" y="682"/>
                    <a:pt x="404" y="682"/>
                    <a:pt x="404" y="682"/>
                  </a:cubicBezTo>
                  <a:cubicBezTo>
                    <a:pt x="437" y="649"/>
                    <a:pt x="455" y="605"/>
                    <a:pt x="455" y="559"/>
                  </a:cubicBezTo>
                  <a:cubicBezTo>
                    <a:pt x="455" y="520"/>
                    <a:pt x="443" y="483"/>
                    <a:pt x="420" y="453"/>
                  </a:cubicBezTo>
                  <a:cubicBezTo>
                    <a:pt x="454" y="420"/>
                    <a:pt x="454" y="420"/>
                    <a:pt x="454" y="420"/>
                  </a:cubicBezTo>
                  <a:cubicBezTo>
                    <a:pt x="484" y="443"/>
                    <a:pt x="520" y="455"/>
                    <a:pt x="559" y="455"/>
                  </a:cubicBezTo>
                  <a:cubicBezTo>
                    <a:pt x="606" y="455"/>
                    <a:pt x="650" y="437"/>
                    <a:pt x="683" y="404"/>
                  </a:cubicBezTo>
                  <a:cubicBezTo>
                    <a:pt x="788" y="298"/>
                    <a:pt x="788" y="298"/>
                    <a:pt x="788" y="298"/>
                  </a:cubicBezTo>
                  <a:cubicBezTo>
                    <a:pt x="857" y="230"/>
                    <a:pt x="857" y="119"/>
                    <a:pt x="788" y="51"/>
                  </a:cubicBezTo>
                  <a:close/>
                  <a:moveTo>
                    <a:pt x="370" y="648"/>
                  </a:moveTo>
                  <a:cubicBezTo>
                    <a:pt x="265" y="754"/>
                    <a:pt x="265" y="754"/>
                    <a:pt x="265" y="754"/>
                  </a:cubicBezTo>
                  <a:cubicBezTo>
                    <a:pt x="241" y="778"/>
                    <a:pt x="209" y="791"/>
                    <a:pt x="175" y="791"/>
                  </a:cubicBezTo>
                  <a:cubicBezTo>
                    <a:pt x="141" y="791"/>
                    <a:pt x="109" y="778"/>
                    <a:pt x="85" y="754"/>
                  </a:cubicBezTo>
                  <a:cubicBezTo>
                    <a:pt x="61" y="730"/>
                    <a:pt x="48" y="698"/>
                    <a:pt x="48" y="664"/>
                  </a:cubicBezTo>
                  <a:cubicBezTo>
                    <a:pt x="48" y="631"/>
                    <a:pt x="61" y="599"/>
                    <a:pt x="85" y="575"/>
                  </a:cubicBezTo>
                  <a:cubicBezTo>
                    <a:pt x="191" y="469"/>
                    <a:pt x="191" y="469"/>
                    <a:pt x="191" y="469"/>
                  </a:cubicBezTo>
                  <a:cubicBezTo>
                    <a:pt x="215" y="445"/>
                    <a:pt x="247" y="432"/>
                    <a:pt x="281" y="432"/>
                  </a:cubicBezTo>
                  <a:cubicBezTo>
                    <a:pt x="306" y="432"/>
                    <a:pt x="331" y="439"/>
                    <a:pt x="352" y="454"/>
                  </a:cubicBezTo>
                  <a:cubicBezTo>
                    <a:pt x="310" y="495"/>
                    <a:pt x="310" y="495"/>
                    <a:pt x="310" y="495"/>
                  </a:cubicBezTo>
                  <a:cubicBezTo>
                    <a:pt x="301" y="504"/>
                    <a:pt x="301" y="520"/>
                    <a:pt x="310" y="529"/>
                  </a:cubicBezTo>
                  <a:cubicBezTo>
                    <a:pt x="315" y="534"/>
                    <a:pt x="321" y="536"/>
                    <a:pt x="327" y="536"/>
                  </a:cubicBezTo>
                  <a:cubicBezTo>
                    <a:pt x="333" y="536"/>
                    <a:pt x="340" y="534"/>
                    <a:pt x="344" y="529"/>
                  </a:cubicBezTo>
                  <a:cubicBezTo>
                    <a:pt x="386" y="488"/>
                    <a:pt x="386" y="488"/>
                    <a:pt x="386" y="488"/>
                  </a:cubicBezTo>
                  <a:cubicBezTo>
                    <a:pt x="400" y="508"/>
                    <a:pt x="407" y="533"/>
                    <a:pt x="407" y="559"/>
                  </a:cubicBezTo>
                  <a:cubicBezTo>
                    <a:pt x="407" y="593"/>
                    <a:pt x="394" y="624"/>
                    <a:pt x="370" y="648"/>
                  </a:cubicBezTo>
                  <a:close/>
                  <a:moveTo>
                    <a:pt x="754" y="264"/>
                  </a:moveTo>
                  <a:cubicBezTo>
                    <a:pt x="649" y="370"/>
                    <a:pt x="649" y="370"/>
                    <a:pt x="649" y="370"/>
                  </a:cubicBezTo>
                  <a:cubicBezTo>
                    <a:pt x="625" y="394"/>
                    <a:pt x="593" y="407"/>
                    <a:pt x="559" y="407"/>
                  </a:cubicBezTo>
                  <a:cubicBezTo>
                    <a:pt x="533" y="407"/>
                    <a:pt x="509" y="400"/>
                    <a:pt x="488" y="385"/>
                  </a:cubicBezTo>
                  <a:cubicBezTo>
                    <a:pt x="529" y="344"/>
                    <a:pt x="529" y="344"/>
                    <a:pt x="529" y="344"/>
                  </a:cubicBezTo>
                  <a:cubicBezTo>
                    <a:pt x="539" y="335"/>
                    <a:pt x="539" y="319"/>
                    <a:pt x="529" y="310"/>
                  </a:cubicBezTo>
                  <a:cubicBezTo>
                    <a:pt x="520" y="301"/>
                    <a:pt x="505" y="301"/>
                    <a:pt x="495" y="310"/>
                  </a:cubicBezTo>
                  <a:cubicBezTo>
                    <a:pt x="454" y="351"/>
                    <a:pt x="454" y="351"/>
                    <a:pt x="454" y="351"/>
                  </a:cubicBezTo>
                  <a:cubicBezTo>
                    <a:pt x="421" y="302"/>
                    <a:pt x="426" y="234"/>
                    <a:pt x="469" y="191"/>
                  </a:cubicBezTo>
                  <a:cubicBezTo>
                    <a:pt x="575" y="85"/>
                    <a:pt x="575" y="85"/>
                    <a:pt x="575" y="85"/>
                  </a:cubicBezTo>
                  <a:cubicBezTo>
                    <a:pt x="599" y="61"/>
                    <a:pt x="631" y="48"/>
                    <a:pt x="665" y="48"/>
                  </a:cubicBezTo>
                  <a:cubicBezTo>
                    <a:pt x="699" y="48"/>
                    <a:pt x="731" y="61"/>
                    <a:pt x="754" y="85"/>
                  </a:cubicBezTo>
                  <a:cubicBezTo>
                    <a:pt x="804" y="134"/>
                    <a:pt x="804" y="215"/>
                    <a:pt x="754" y="2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44"/>
          <p:cNvSpPr txBox="1"/>
          <p:nvPr/>
        </p:nvSpPr>
        <p:spPr>
          <a:xfrm>
            <a:off x="770175" y="936775"/>
            <a:ext cx="23367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Medium"/>
              <a:buNone/>
            </a:pPr>
            <a:r>
              <a:rPr lang="en-US" sz="4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DB</a:t>
            </a:r>
            <a:endParaRPr sz="40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aleway Medium"/>
              <a:buNone/>
            </a:pPr>
            <a:r>
              <a:rPr lang="en-US" sz="40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구성 방식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914525" y="2737825"/>
            <a:ext cx="56211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여러 SNS에서 미리 올려둔 데이터 수집</a:t>
            </a:r>
            <a:endParaRPr b="1" sz="1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트위터 - 셀럽별 “00의 옷장” 계정 활성화 → 벤치마킹 가능</a:t>
            </a:r>
            <a:endParaRPr b="1"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228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▷ 블로그 - “날짜 + 셀럽” 검색 시 다수 발견 → 벤치마킹 가능</a:t>
            </a:r>
            <a:endParaRPr b="1"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968225" y="4291700"/>
            <a:ext cx="62949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유저가 직접 업로드</a:t>
            </a:r>
            <a:endParaRPr b="1" sz="1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  ▷ 악용을 방지해 유저에게 등록의 기능만 부여, 삭제는 관리자에게만 권한 부여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9942100" y="4742600"/>
            <a:ext cx="225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lang="en-US" sz="11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트위터 “00의 옷장” 계정 캡처 사진</a:t>
            </a:r>
            <a:endParaRPr sz="1100">
              <a:solidFill>
                <a:schemeClr val="accen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465" name="Google Shape;465;p44"/>
          <p:cNvCxnSpPr/>
          <p:nvPr/>
        </p:nvCxnSpPr>
        <p:spPr>
          <a:xfrm>
            <a:off x="9900649" y="4710021"/>
            <a:ext cx="0" cy="52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6" name="Google Shape;466;p4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534" r="544" t="0"/>
          <a:stretch/>
        </p:blipFill>
        <p:spPr>
          <a:xfrm>
            <a:off x="7495592" y="1411700"/>
            <a:ext cx="2213783" cy="3978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44"/>
          <p:cNvGrpSpPr/>
          <p:nvPr/>
        </p:nvGrpSpPr>
        <p:grpSpPr>
          <a:xfrm>
            <a:off x="492369" y="2737837"/>
            <a:ext cx="277798" cy="368139"/>
            <a:chOff x="8332164" y="717871"/>
            <a:chExt cx="460235" cy="569346"/>
          </a:xfrm>
        </p:grpSpPr>
        <p:sp>
          <p:nvSpPr>
            <p:cNvPr id="468" name="Google Shape;468;p44"/>
            <p:cNvSpPr/>
            <p:nvPr/>
          </p:nvSpPr>
          <p:spPr>
            <a:xfrm>
              <a:off x="8369085" y="717871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8332164" y="896258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44"/>
          <p:cNvGrpSpPr/>
          <p:nvPr/>
        </p:nvGrpSpPr>
        <p:grpSpPr>
          <a:xfrm>
            <a:off x="492369" y="4248312"/>
            <a:ext cx="277798" cy="368139"/>
            <a:chOff x="8332164" y="717871"/>
            <a:chExt cx="460235" cy="569346"/>
          </a:xfrm>
        </p:grpSpPr>
        <p:sp>
          <p:nvSpPr>
            <p:cNvPr id="471" name="Google Shape;471;p44"/>
            <p:cNvSpPr/>
            <p:nvPr/>
          </p:nvSpPr>
          <p:spPr>
            <a:xfrm>
              <a:off x="8369085" y="717871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8332164" y="896258"/>
              <a:ext cx="423314" cy="390959"/>
            </a:xfrm>
            <a:custGeom>
              <a:rect b="b" l="l" r="r" t="t"/>
              <a:pathLst>
                <a:path extrusionOk="0" h="1078507" w="1078506">
                  <a:moveTo>
                    <a:pt x="538158" y="1"/>
                  </a:moveTo>
                  <a:cubicBezTo>
                    <a:pt x="574207" y="-72"/>
                    <a:pt x="610283" y="13607"/>
                    <a:pt x="637844" y="41056"/>
                  </a:cubicBezTo>
                  <a:lnTo>
                    <a:pt x="1037048" y="438641"/>
                  </a:lnTo>
                  <a:cubicBezTo>
                    <a:pt x="1092168" y="493538"/>
                    <a:pt x="1092349" y="582725"/>
                    <a:pt x="1037452" y="637845"/>
                  </a:cubicBezTo>
                  <a:lnTo>
                    <a:pt x="639866" y="1037049"/>
                  </a:lnTo>
                  <a:cubicBezTo>
                    <a:pt x="584969" y="1092169"/>
                    <a:pt x="495783" y="1092350"/>
                    <a:pt x="440663" y="1037453"/>
                  </a:cubicBezTo>
                  <a:lnTo>
                    <a:pt x="41460" y="639867"/>
                  </a:lnTo>
                  <a:cubicBezTo>
                    <a:pt x="-13661" y="584970"/>
                    <a:pt x="-13842" y="495784"/>
                    <a:pt x="41055" y="440664"/>
                  </a:cubicBezTo>
                  <a:lnTo>
                    <a:pt x="438640" y="41460"/>
                  </a:lnTo>
                  <a:cubicBezTo>
                    <a:pt x="466089" y="13900"/>
                    <a:pt x="502110" y="75"/>
                    <a:pt x="538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Google Shape;473;p44"/>
          <p:cNvSpPr/>
          <p:nvPr/>
        </p:nvSpPr>
        <p:spPr>
          <a:xfrm>
            <a:off x="10352270" y="672047"/>
            <a:ext cx="1839741" cy="3051876"/>
          </a:xfrm>
          <a:custGeom>
            <a:rect b="b" l="l" r="r" t="t"/>
            <a:pathLst>
              <a:path extrusionOk="0" h="2431774" w="1266603">
                <a:moveTo>
                  <a:pt x="1213419" y="0"/>
                </a:moveTo>
                <a:lnTo>
                  <a:pt x="1266603" y="4989"/>
                </a:lnTo>
                <a:lnTo>
                  <a:pt x="1266603" y="2427051"/>
                </a:lnTo>
                <a:lnTo>
                  <a:pt x="1218357" y="2431774"/>
                </a:lnTo>
                <a:cubicBezTo>
                  <a:pt x="1137076" y="2431939"/>
                  <a:pt x="1055732" y="2401097"/>
                  <a:pt x="993590" y="2339207"/>
                </a:cubicBezTo>
                <a:lnTo>
                  <a:pt x="93481" y="1442745"/>
                </a:lnTo>
                <a:cubicBezTo>
                  <a:pt x="-30802" y="1318966"/>
                  <a:pt x="-31211" y="1117872"/>
                  <a:pt x="92569" y="993589"/>
                </a:cubicBezTo>
                <a:lnTo>
                  <a:pt x="989030" y="93480"/>
                </a:lnTo>
                <a:cubicBezTo>
                  <a:pt x="1050920" y="31338"/>
                  <a:pt x="1132138" y="165"/>
                  <a:pt x="1213419" y="0"/>
                </a:cubicBez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10395800" y="3723925"/>
            <a:ext cx="1795410" cy="3051876"/>
          </a:xfrm>
          <a:custGeom>
            <a:rect b="b" l="l" r="r" t="t"/>
            <a:pathLst>
              <a:path extrusionOk="0" h="2431774" w="1266603">
                <a:moveTo>
                  <a:pt x="1213419" y="0"/>
                </a:moveTo>
                <a:lnTo>
                  <a:pt x="1266603" y="4989"/>
                </a:lnTo>
                <a:lnTo>
                  <a:pt x="1266603" y="2427051"/>
                </a:lnTo>
                <a:lnTo>
                  <a:pt x="1218357" y="2431774"/>
                </a:lnTo>
                <a:cubicBezTo>
                  <a:pt x="1137076" y="2431939"/>
                  <a:pt x="1055732" y="2401097"/>
                  <a:pt x="993590" y="2339207"/>
                </a:cubicBezTo>
                <a:lnTo>
                  <a:pt x="93481" y="1442745"/>
                </a:lnTo>
                <a:cubicBezTo>
                  <a:pt x="-30802" y="1318966"/>
                  <a:pt x="-31211" y="1117872"/>
                  <a:pt x="92569" y="993589"/>
                </a:cubicBezTo>
                <a:lnTo>
                  <a:pt x="989030" y="93480"/>
                </a:lnTo>
                <a:cubicBezTo>
                  <a:pt x="1050920" y="31338"/>
                  <a:pt x="1132138" y="165"/>
                  <a:pt x="1213419" y="0"/>
                </a:cubicBezTo>
                <a:close/>
              </a:path>
            </a:pathLst>
          </a:cu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5901150" y="6345925"/>
            <a:ext cx="3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-8-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73">
      <a:dk1>
        <a:srgbClr val="F7F7F7"/>
      </a:dk1>
      <a:lt1>
        <a:srgbClr val="323232"/>
      </a:lt1>
      <a:dk2>
        <a:srgbClr val="F7F7F7"/>
      </a:dk2>
      <a:lt2>
        <a:srgbClr val="323232"/>
      </a:lt2>
      <a:accent1>
        <a:srgbClr val="FFC000"/>
      </a:accent1>
      <a:accent2>
        <a:srgbClr val="FFD885"/>
      </a:accent2>
      <a:accent3>
        <a:srgbClr val="FFC000"/>
      </a:accent3>
      <a:accent4>
        <a:srgbClr val="FFC000"/>
      </a:accent4>
      <a:accent5>
        <a:srgbClr val="FFC000"/>
      </a:accent5>
      <a:accent6>
        <a:srgbClr val="FFC000"/>
      </a:accent6>
      <a:hlink>
        <a:srgbClr val="FFFFFF"/>
      </a:hlink>
      <a:folHlink>
        <a:srgbClr val="FFFF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